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427" r:id="rId2"/>
    <p:sldId id="428" r:id="rId3"/>
    <p:sldId id="395" r:id="rId4"/>
    <p:sldId id="500" r:id="rId5"/>
    <p:sldId id="501" r:id="rId6"/>
    <p:sldId id="537" r:id="rId7"/>
    <p:sldId id="502" r:id="rId8"/>
    <p:sldId id="541" r:id="rId9"/>
    <p:sldId id="542" r:id="rId10"/>
    <p:sldId id="543" r:id="rId11"/>
    <p:sldId id="544" r:id="rId12"/>
    <p:sldId id="503" r:id="rId13"/>
    <p:sldId id="504" r:id="rId14"/>
    <p:sldId id="505" r:id="rId15"/>
    <p:sldId id="539" r:id="rId16"/>
    <p:sldId id="515" r:id="rId17"/>
    <p:sldId id="525" r:id="rId18"/>
    <p:sldId id="527" r:id="rId19"/>
    <p:sldId id="528" r:id="rId20"/>
    <p:sldId id="529" r:id="rId21"/>
    <p:sldId id="530" r:id="rId22"/>
    <p:sldId id="531" r:id="rId23"/>
    <p:sldId id="532" r:id="rId24"/>
    <p:sldId id="533" r:id="rId25"/>
    <p:sldId id="538" r:id="rId26"/>
    <p:sldId id="535" r:id="rId27"/>
    <p:sldId id="536" r:id="rId28"/>
  </p:sldIdLst>
  <p:sldSz cx="9144000" cy="5143500" type="screen16x9"/>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259" userDrawn="1">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5974"/>
    <a:srgbClr val="CE263D"/>
    <a:srgbClr val="F8A952"/>
    <a:srgbClr val="336987"/>
    <a:srgbClr val="3391AA"/>
    <a:srgbClr val="48779A"/>
    <a:srgbClr val="41669D"/>
    <a:srgbClr val="A87249"/>
    <a:srgbClr val="FF6F59"/>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varScale="1">
        <p:scale>
          <a:sx n="93" d="100"/>
          <a:sy n="93" d="100"/>
        </p:scale>
        <p:origin x="870" y="72"/>
      </p:cViewPr>
      <p:guideLst>
        <p:guide orient="horz" pos="259"/>
        <p:guide pos="2880"/>
      </p:guideLst>
    </p:cSldViewPr>
  </p:slideViewPr>
  <p:notesTextViewPr>
    <p:cViewPr>
      <p:scale>
        <a:sx n="125" d="100"/>
        <a:sy n="125" d="100"/>
      </p:scale>
      <p:origin x="0" y="0"/>
    </p:cViewPr>
  </p:notesTextViewPr>
  <p:notesViewPr>
    <p:cSldViewPr showGuides="1">
      <p:cViewPr varScale="1">
        <p:scale>
          <a:sx n="84" d="100"/>
          <a:sy n="84" d="100"/>
        </p:scale>
        <p:origin x="263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svg"/><Relationship Id="rId1" Type="http://schemas.openxmlformats.org/officeDocument/2006/relationships/image" Target="../media/image10.png"/><Relationship Id="rId6" Type="http://schemas.openxmlformats.org/officeDocument/2006/relationships/image" Target="../media/image17.svg"/><Relationship Id="rId5" Type="http://schemas.openxmlformats.org/officeDocument/2006/relationships/image" Target="../media/image12.png"/><Relationship Id="rId4" Type="http://schemas.openxmlformats.org/officeDocument/2006/relationships/image" Target="../media/image15.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svg"/><Relationship Id="rId1" Type="http://schemas.openxmlformats.org/officeDocument/2006/relationships/image" Target="../media/image10.png"/><Relationship Id="rId6" Type="http://schemas.openxmlformats.org/officeDocument/2006/relationships/image" Target="../media/image17.svg"/><Relationship Id="rId5" Type="http://schemas.openxmlformats.org/officeDocument/2006/relationships/image" Target="../media/image12.png"/><Relationship Id="rId4" Type="http://schemas.openxmlformats.org/officeDocument/2006/relationships/image" Target="../media/image15.sv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dgm:fillClrLst>
    <dgm:linClrLst meth="repeat">
      <a:schemeClr val="lt1">
        <a:alpha val="0"/>
      </a:schemeClr>
    </dgm:linClrLst>
    <dgm:effectClrLst/>
    <dgm:txLinClrLst/>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229D8D-F562-4846-BA3D-5F88E9DD756F}" type="doc">
      <dgm:prSet loTypeId="urn:microsoft.com/office/officeart/2005/8/layout/cycle3" loCatId="cycle" qsTypeId="urn:microsoft.com/office/officeart/2005/8/quickstyle/simple1" qsCatId="simple" csTypeId="urn:microsoft.com/office/officeart/2005/8/colors/accent0_3" csCatId="mainScheme" phldr="1"/>
      <dgm:spPr/>
      <dgm:t>
        <a:bodyPr/>
        <a:lstStyle/>
        <a:p>
          <a:endParaRPr lang="en-US"/>
        </a:p>
      </dgm:t>
    </dgm:pt>
    <dgm:pt modelId="{231ADFE3-2E88-478D-8263-F39B3832FB5D}">
      <dgm:prSet custT="1"/>
      <dgm:spPr>
        <a:solidFill>
          <a:srgbClr val="336987"/>
        </a:solidFill>
      </dgm:spPr>
      <dgm:t>
        <a:bodyPr/>
        <a:lstStyle/>
        <a:p>
          <a:r>
            <a:rPr lang="zh-CN" sz="1800" dirty="0"/>
            <a:t>指导思想</a:t>
          </a:r>
          <a:endParaRPr lang="en-US" sz="1800" dirty="0"/>
        </a:p>
      </dgm:t>
    </dgm:pt>
    <dgm:pt modelId="{8EE6996C-E001-4EC9-8226-164A65742B89}" type="parTrans" cxnId="{58DE427D-C357-40C3-AA55-18BD749966D9}">
      <dgm:prSet/>
      <dgm:spPr/>
      <dgm:t>
        <a:bodyPr/>
        <a:lstStyle/>
        <a:p>
          <a:endParaRPr lang="en-US"/>
        </a:p>
      </dgm:t>
    </dgm:pt>
    <dgm:pt modelId="{5A1910B5-4E0C-4962-BAB9-EF0CDC353622}" type="sibTrans" cxnId="{58DE427D-C357-40C3-AA55-18BD749966D9}">
      <dgm:prSet/>
      <dgm:spPr>
        <a:gradFill rotWithShape="0">
          <a:gsLst>
            <a:gs pos="0">
              <a:srgbClr val="3391AA"/>
            </a:gs>
            <a:gs pos="67000">
              <a:schemeClr val="accent3"/>
            </a:gs>
          </a:gsLst>
          <a:lin ang="0" scaled="0"/>
        </a:gradFill>
      </dgm:spPr>
      <dgm:t>
        <a:bodyPr/>
        <a:lstStyle/>
        <a:p>
          <a:endParaRPr lang="en-US"/>
        </a:p>
      </dgm:t>
    </dgm:pt>
    <dgm:pt modelId="{C844AEDF-4A42-4619-B046-8E531E43A83D}">
      <dgm:prSet custT="1"/>
      <dgm:spPr>
        <a:solidFill>
          <a:schemeClr val="accent3"/>
        </a:solidFill>
      </dgm:spPr>
      <dgm:t>
        <a:bodyPr/>
        <a:lstStyle/>
        <a:p>
          <a:r>
            <a:rPr lang="zh-CN" sz="1800"/>
            <a:t>基本原则</a:t>
          </a:r>
          <a:endParaRPr lang="en-US" sz="1800"/>
        </a:p>
      </dgm:t>
    </dgm:pt>
    <dgm:pt modelId="{9F737004-20E3-49FC-B56D-AB9377F36A3B}" type="parTrans" cxnId="{4960CA1A-1083-439C-AC51-4B48EEDD5C52}">
      <dgm:prSet/>
      <dgm:spPr/>
      <dgm:t>
        <a:bodyPr/>
        <a:lstStyle/>
        <a:p>
          <a:endParaRPr lang="en-US"/>
        </a:p>
      </dgm:t>
    </dgm:pt>
    <dgm:pt modelId="{F8985235-6F14-46CB-95C8-2F5CB2872DA1}" type="sibTrans" cxnId="{4960CA1A-1083-439C-AC51-4B48EEDD5C52}">
      <dgm:prSet/>
      <dgm:spPr/>
      <dgm:t>
        <a:bodyPr/>
        <a:lstStyle/>
        <a:p>
          <a:endParaRPr lang="en-US"/>
        </a:p>
      </dgm:t>
    </dgm:pt>
    <dgm:pt modelId="{D250DF99-0244-4CB6-9C8A-A89844DAB063}">
      <dgm:prSet custT="1"/>
      <dgm:spPr>
        <a:solidFill>
          <a:srgbClr val="336987"/>
        </a:solidFill>
      </dgm:spPr>
      <dgm:t>
        <a:bodyPr/>
        <a:lstStyle/>
        <a:p>
          <a:r>
            <a:rPr lang="zh-CN" sz="1800"/>
            <a:t>记录和评价内容</a:t>
          </a:r>
          <a:endParaRPr lang="en-US" sz="1800"/>
        </a:p>
      </dgm:t>
    </dgm:pt>
    <dgm:pt modelId="{8AF5C34F-49E7-4233-812E-AF1B994888CC}" type="parTrans" cxnId="{5FE073B8-102E-4B3E-BA33-1D6BF2C0C213}">
      <dgm:prSet/>
      <dgm:spPr/>
      <dgm:t>
        <a:bodyPr/>
        <a:lstStyle/>
        <a:p>
          <a:endParaRPr lang="en-US"/>
        </a:p>
      </dgm:t>
    </dgm:pt>
    <dgm:pt modelId="{A950AB93-67A3-4566-85E6-059B51FA1801}" type="sibTrans" cxnId="{5FE073B8-102E-4B3E-BA33-1D6BF2C0C213}">
      <dgm:prSet/>
      <dgm:spPr/>
      <dgm:t>
        <a:bodyPr/>
        <a:lstStyle/>
        <a:p>
          <a:endParaRPr lang="en-US"/>
        </a:p>
      </dgm:t>
    </dgm:pt>
    <dgm:pt modelId="{C7A5E1A4-7DCC-4945-A15E-4C738ED2DFBD}">
      <dgm:prSet custT="1"/>
      <dgm:spPr>
        <a:solidFill>
          <a:schemeClr val="accent3"/>
        </a:solidFill>
      </dgm:spPr>
      <dgm:t>
        <a:bodyPr/>
        <a:lstStyle/>
        <a:p>
          <a:r>
            <a:rPr lang="zh-CN" sz="1800" dirty="0"/>
            <a:t>记录方法</a:t>
          </a:r>
          <a:r>
            <a:rPr lang="zh-CN" altLang="en-US" sz="1800" dirty="0"/>
            <a:t>与</a:t>
          </a:r>
          <a:r>
            <a:rPr lang="zh-CN" sz="1800" dirty="0"/>
            <a:t>程序</a:t>
          </a:r>
          <a:endParaRPr lang="en-US" sz="1800" dirty="0"/>
        </a:p>
      </dgm:t>
    </dgm:pt>
    <dgm:pt modelId="{C5502640-AE1C-4309-A2BF-B13525DF4ABF}" type="parTrans" cxnId="{0E5B9F64-0EA7-454C-8EFA-73EC341FFA78}">
      <dgm:prSet/>
      <dgm:spPr/>
      <dgm:t>
        <a:bodyPr/>
        <a:lstStyle/>
        <a:p>
          <a:endParaRPr lang="en-US"/>
        </a:p>
      </dgm:t>
    </dgm:pt>
    <dgm:pt modelId="{335E31BB-15DD-4964-8457-65A90A14FB36}" type="sibTrans" cxnId="{0E5B9F64-0EA7-454C-8EFA-73EC341FFA78}">
      <dgm:prSet/>
      <dgm:spPr/>
      <dgm:t>
        <a:bodyPr/>
        <a:lstStyle/>
        <a:p>
          <a:endParaRPr lang="en-US"/>
        </a:p>
      </dgm:t>
    </dgm:pt>
    <dgm:pt modelId="{0BA7D137-A5BE-4856-9614-F2BDD454B373}">
      <dgm:prSet custT="1"/>
      <dgm:spPr>
        <a:solidFill>
          <a:srgbClr val="336987"/>
        </a:solidFill>
      </dgm:spPr>
      <dgm:t>
        <a:bodyPr/>
        <a:lstStyle/>
        <a:p>
          <a:r>
            <a:rPr lang="zh-CN" sz="1800"/>
            <a:t>评价结果应用</a:t>
          </a:r>
          <a:endParaRPr lang="en-US" sz="1800"/>
        </a:p>
      </dgm:t>
    </dgm:pt>
    <dgm:pt modelId="{342A695F-BB1A-4E6B-8F1B-8F3608E33784}" type="parTrans" cxnId="{DD77BFEE-3A2F-4F72-88D0-4CAEB343744A}">
      <dgm:prSet/>
      <dgm:spPr/>
      <dgm:t>
        <a:bodyPr/>
        <a:lstStyle/>
        <a:p>
          <a:endParaRPr lang="en-US"/>
        </a:p>
      </dgm:t>
    </dgm:pt>
    <dgm:pt modelId="{CF912652-1070-4CFC-A1E0-3991C5D9E118}" type="sibTrans" cxnId="{DD77BFEE-3A2F-4F72-88D0-4CAEB343744A}">
      <dgm:prSet/>
      <dgm:spPr/>
      <dgm:t>
        <a:bodyPr/>
        <a:lstStyle/>
        <a:p>
          <a:endParaRPr lang="en-US"/>
        </a:p>
      </dgm:t>
    </dgm:pt>
    <dgm:pt modelId="{A910D8D2-E9AA-4907-9D3D-8FDA21D6EDC6}">
      <dgm:prSet custT="1"/>
      <dgm:spPr>
        <a:solidFill>
          <a:schemeClr val="accent3"/>
        </a:solidFill>
      </dgm:spPr>
      <dgm:t>
        <a:bodyPr/>
        <a:lstStyle/>
        <a:p>
          <a:r>
            <a:rPr lang="zh-CN" sz="1800" dirty="0"/>
            <a:t>组织管理和保障制度</a:t>
          </a:r>
          <a:endParaRPr lang="en-US" sz="1800" dirty="0"/>
        </a:p>
      </dgm:t>
    </dgm:pt>
    <dgm:pt modelId="{D428EDD7-2A2A-45D7-B4B5-0EA7F2E36429}" type="parTrans" cxnId="{EFB0C262-8081-4F06-A060-91949FB81198}">
      <dgm:prSet/>
      <dgm:spPr/>
      <dgm:t>
        <a:bodyPr/>
        <a:lstStyle/>
        <a:p>
          <a:endParaRPr lang="en-US"/>
        </a:p>
      </dgm:t>
    </dgm:pt>
    <dgm:pt modelId="{6BF67E98-2C80-4B7D-A8E1-A4838E5F2F97}" type="sibTrans" cxnId="{EFB0C262-8081-4F06-A060-91949FB81198}">
      <dgm:prSet/>
      <dgm:spPr/>
      <dgm:t>
        <a:bodyPr/>
        <a:lstStyle/>
        <a:p>
          <a:endParaRPr lang="en-US"/>
        </a:p>
      </dgm:t>
    </dgm:pt>
    <dgm:pt modelId="{A5B97BED-086E-4BAA-9A2D-B5DD1AD69E0E}" type="pres">
      <dgm:prSet presAssocID="{5C229D8D-F562-4846-BA3D-5F88E9DD756F}" presName="Name0" presStyleCnt="0">
        <dgm:presLayoutVars>
          <dgm:dir/>
          <dgm:resizeHandles val="exact"/>
        </dgm:presLayoutVars>
      </dgm:prSet>
      <dgm:spPr/>
      <dgm:t>
        <a:bodyPr/>
        <a:lstStyle/>
        <a:p>
          <a:endParaRPr lang="zh-CN" altLang="en-US"/>
        </a:p>
      </dgm:t>
    </dgm:pt>
    <dgm:pt modelId="{93ECE9B6-6453-44A5-975F-65BAF2231B81}" type="pres">
      <dgm:prSet presAssocID="{5C229D8D-F562-4846-BA3D-5F88E9DD756F}" presName="cycle" presStyleCnt="0"/>
      <dgm:spPr/>
    </dgm:pt>
    <dgm:pt modelId="{424AAAD9-5098-4BA2-9DFF-AEFF49F4F2A7}" type="pres">
      <dgm:prSet presAssocID="{231ADFE3-2E88-478D-8263-F39B3832FB5D}" presName="nodeFirstNode" presStyleLbl="node1" presStyleIdx="0" presStyleCnt="6">
        <dgm:presLayoutVars>
          <dgm:bulletEnabled val="1"/>
        </dgm:presLayoutVars>
      </dgm:prSet>
      <dgm:spPr/>
      <dgm:t>
        <a:bodyPr/>
        <a:lstStyle/>
        <a:p>
          <a:endParaRPr lang="zh-CN" altLang="en-US"/>
        </a:p>
      </dgm:t>
    </dgm:pt>
    <dgm:pt modelId="{92EF91D4-EDF2-425A-8D71-3457B174AFE4}" type="pres">
      <dgm:prSet presAssocID="{5A1910B5-4E0C-4962-BAB9-EF0CDC353622}" presName="sibTransFirstNode" presStyleLbl="bgShp" presStyleIdx="0" presStyleCnt="1"/>
      <dgm:spPr/>
      <dgm:t>
        <a:bodyPr/>
        <a:lstStyle/>
        <a:p>
          <a:endParaRPr lang="zh-CN" altLang="en-US"/>
        </a:p>
      </dgm:t>
    </dgm:pt>
    <dgm:pt modelId="{4B87BCBC-CC2A-4497-B279-E9AB13EDD2DE}" type="pres">
      <dgm:prSet presAssocID="{C844AEDF-4A42-4619-B046-8E531E43A83D}" presName="nodeFollowingNodes" presStyleLbl="node1" presStyleIdx="1" presStyleCnt="6" custRadScaleRad="96946" custRadScaleInc="8417">
        <dgm:presLayoutVars>
          <dgm:bulletEnabled val="1"/>
        </dgm:presLayoutVars>
      </dgm:prSet>
      <dgm:spPr/>
      <dgm:t>
        <a:bodyPr/>
        <a:lstStyle/>
        <a:p>
          <a:endParaRPr lang="zh-CN" altLang="en-US"/>
        </a:p>
      </dgm:t>
    </dgm:pt>
    <dgm:pt modelId="{A8F17713-F0AD-4743-B03A-13928419C6EA}" type="pres">
      <dgm:prSet presAssocID="{D250DF99-0244-4CB6-9C8A-A89844DAB063}" presName="nodeFollowingNodes" presStyleLbl="node1" presStyleIdx="2" presStyleCnt="6" custRadScaleRad="94383" custRadScaleInc="-12778">
        <dgm:presLayoutVars>
          <dgm:bulletEnabled val="1"/>
        </dgm:presLayoutVars>
      </dgm:prSet>
      <dgm:spPr/>
      <dgm:t>
        <a:bodyPr/>
        <a:lstStyle/>
        <a:p>
          <a:endParaRPr lang="zh-CN" altLang="en-US"/>
        </a:p>
      </dgm:t>
    </dgm:pt>
    <dgm:pt modelId="{3D492DE9-4FE4-438A-80F0-E84D8A9E29C3}" type="pres">
      <dgm:prSet presAssocID="{C7A5E1A4-7DCC-4945-A15E-4C738ED2DFBD}" presName="nodeFollowingNodes" presStyleLbl="node1" presStyleIdx="3" presStyleCnt="6">
        <dgm:presLayoutVars>
          <dgm:bulletEnabled val="1"/>
        </dgm:presLayoutVars>
      </dgm:prSet>
      <dgm:spPr/>
      <dgm:t>
        <a:bodyPr/>
        <a:lstStyle/>
        <a:p>
          <a:endParaRPr lang="zh-CN" altLang="en-US"/>
        </a:p>
      </dgm:t>
    </dgm:pt>
    <dgm:pt modelId="{FE034330-7220-4FA2-A87A-C31B5073833B}" type="pres">
      <dgm:prSet presAssocID="{0BA7D137-A5BE-4856-9614-F2BDD454B373}" presName="nodeFollowingNodes" presStyleLbl="node1" presStyleIdx="4" presStyleCnt="6" custRadScaleRad="94383" custRadScaleInc="12778">
        <dgm:presLayoutVars>
          <dgm:bulletEnabled val="1"/>
        </dgm:presLayoutVars>
      </dgm:prSet>
      <dgm:spPr/>
      <dgm:t>
        <a:bodyPr/>
        <a:lstStyle/>
        <a:p>
          <a:endParaRPr lang="zh-CN" altLang="en-US"/>
        </a:p>
      </dgm:t>
    </dgm:pt>
    <dgm:pt modelId="{41F11D71-6D93-4A66-BA63-DFF5DCCEC293}" type="pres">
      <dgm:prSet presAssocID="{A910D8D2-E9AA-4907-9D3D-8FDA21D6EDC6}" presName="nodeFollowingNodes" presStyleLbl="node1" presStyleIdx="5" presStyleCnt="6" custRadScaleRad="98921" custRadScaleInc="-9162">
        <dgm:presLayoutVars>
          <dgm:bulletEnabled val="1"/>
        </dgm:presLayoutVars>
      </dgm:prSet>
      <dgm:spPr/>
      <dgm:t>
        <a:bodyPr/>
        <a:lstStyle/>
        <a:p>
          <a:endParaRPr lang="zh-CN" altLang="en-US"/>
        </a:p>
      </dgm:t>
    </dgm:pt>
  </dgm:ptLst>
  <dgm:cxnLst>
    <dgm:cxn modelId="{FCD41C17-E3F9-4D51-A385-605E721F36DF}" type="presOf" srcId="{5A1910B5-4E0C-4962-BAB9-EF0CDC353622}" destId="{92EF91D4-EDF2-425A-8D71-3457B174AFE4}" srcOrd="0" destOrd="0" presId="urn:microsoft.com/office/officeart/2005/8/layout/cycle3"/>
    <dgm:cxn modelId="{5FE073B8-102E-4B3E-BA33-1D6BF2C0C213}" srcId="{5C229D8D-F562-4846-BA3D-5F88E9DD756F}" destId="{D250DF99-0244-4CB6-9C8A-A89844DAB063}" srcOrd="2" destOrd="0" parTransId="{8AF5C34F-49E7-4233-812E-AF1B994888CC}" sibTransId="{A950AB93-67A3-4566-85E6-059B51FA1801}"/>
    <dgm:cxn modelId="{58DE427D-C357-40C3-AA55-18BD749966D9}" srcId="{5C229D8D-F562-4846-BA3D-5F88E9DD756F}" destId="{231ADFE3-2E88-478D-8263-F39B3832FB5D}" srcOrd="0" destOrd="0" parTransId="{8EE6996C-E001-4EC9-8226-164A65742B89}" sibTransId="{5A1910B5-4E0C-4962-BAB9-EF0CDC353622}"/>
    <dgm:cxn modelId="{EFB0C262-8081-4F06-A060-91949FB81198}" srcId="{5C229D8D-F562-4846-BA3D-5F88E9DD756F}" destId="{A910D8D2-E9AA-4907-9D3D-8FDA21D6EDC6}" srcOrd="5" destOrd="0" parTransId="{D428EDD7-2A2A-45D7-B4B5-0EA7F2E36429}" sibTransId="{6BF67E98-2C80-4B7D-A8E1-A4838E5F2F97}"/>
    <dgm:cxn modelId="{E2EC1231-096C-4F12-BE04-A01BC34EE139}" type="presOf" srcId="{231ADFE3-2E88-478D-8263-F39B3832FB5D}" destId="{424AAAD9-5098-4BA2-9DFF-AEFF49F4F2A7}" srcOrd="0" destOrd="0" presId="urn:microsoft.com/office/officeart/2005/8/layout/cycle3"/>
    <dgm:cxn modelId="{84A63C5E-040D-4531-8335-78D80403547E}" type="presOf" srcId="{C844AEDF-4A42-4619-B046-8E531E43A83D}" destId="{4B87BCBC-CC2A-4497-B279-E9AB13EDD2DE}" srcOrd="0" destOrd="0" presId="urn:microsoft.com/office/officeart/2005/8/layout/cycle3"/>
    <dgm:cxn modelId="{68C70A4A-4D4E-4887-AACF-96DD7D4F09A0}" type="presOf" srcId="{A910D8D2-E9AA-4907-9D3D-8FDA21D6EDC6}" destId="{41F11D71-6D93-4A66-BA63-DFF5DCCEC293}" srcOrd="0" destOrd="0" presId="urn:microsoft.com/office/officeart/2005/8/layout/cycle3"/>
    <dgm:cxn modelId="{E38A1C08-B092-400B-866C-41AF3F946158}" type="presOf" srcId="{D250DF99-0244-4CB6-9C8A-A89844DAB063}" destId="{A8F17713-F0AD-4743-B03A-13928419C6EA}" srcOrd="0" destOrd="0" presId="urn:microsoft.com/office/officeart/2005/8/layout/cycle3"/>
    <dgm:cxn modelId="{13BA4555-B155-4626-87C9-620928EC3D0B}" type="presOf" srcId="{5C229D8D-F562-4846-BA3D-5F88E9DD756F}" destId="{A5B97BED-086E-4BAA-9A2D-B5DD1AD69E0E}" srcOrd="0" destOrd="0" presId="urn:microsoft.com/office/officeart/2005/8/layout/cycle3"/>
    <dgm:cxn modelId="{D7B1A7FB-E0AB-4FFD-A1A1-C2ADDC266DB1}" type="presOf" srcId="{0BA7D137-A5BE-4856-9614-F2BDD454B373}" destId="{FE034330-7220-4FA2-A87A-C31B5073833B}" srcOrd="0" destOrd="0" presId="urn:microsoft.com/office/officeart/2005/8/layout/cycle3"/>
    <dgm:cxn modelId="{4960CA1A-1083-439C-AC51-4B48EEDD5C52}" srcId="{5C229D8D-F562-4846-BA3D-5F88E9DD756F}" destId="{C844AEDF-4A42-4619-B046-8E531E43A83D}" srcOrd="1" destOrd="0" parTransId="{9F737004-20E3-49FC-B56D-AB9377F36A3B}" sibTransId="{F8985235-6F14-46CB-95C8-2F5CB2872DA1}"/>
    <dgm:cxn modelId="{DD77BFEE-3A2F-4F72-88D0-4CAEB343744A}" srcId="{5C229D8D-F562-4846-BA3D-5F88E9DD756F}" destId="{0BA7D137-A5BE-4856-9614-F2BDD454B373}" srcOrd="4" destOrd="0" parTransId="{342A695F-BB1A-4E6B-8F1B-8F3608E33784}" sibTransId="{CF912652-1070-4CFC-A1E0-3991C5D9E118}"/>
    <dgm:cxn modelId="{0E5B9F64-0EA7-454C-8EFA-73EC341FFA78}" srcId="{5C229D8D-F562-4846-BA3D-5F88E9DD756F}" destId="{C7A5E1A4-7DCC-4945-A15E-4C738ED2DFBD}" srcOrd="3" destOrd="0" parTransId="{C5502640-AE1C-4309-A2BF-B13525DF4ABF}" sibTransId="{335E31BB-15DD-4964-8457-65A90A14FB36}"/>
    <dgm:cxn modelId="{26BA71FF-7C97-48DC-91F2-8860EE40D87A}" type="presOf" srcId="{C7A5E1A4-7DCC-4945-A15E-4C738ED2DFBD}" destId="{3D492DE9-4FE4-438A-80F0-E84D8A9E29C3}" srcOrd="0" destOrd="0" presId="urn:microsoft.com/office/officeart/2005/8/layout/cycle3"/>
    <dgm:cxn modelId="{33866A5D-5AB3-401D-A501-13223F5F455E}" type="presParOf" srcId="{A5B97BED-086E-4BAA-9A2D-B5DD1AD69E0E}" destId="{93ECE9B6-6453-44A5-975F-65BAF2231B81}" srcOrd="0" destOrd="0" presId="urn:microsoft.com/office/officeart/2005/8/layout/cycle3"/>
    <dgm:cxn modelId="{C06A5D7C-6124-43CD-B867-793EDC67F8AF}" type="presParOf" srcId="{93ECE9B6-6453-44A5-975F-65BAF2231B81}" destId="{424AAAD9-5098-4BA2-9DFF-AEFF49F4F2A7}" srcOrd="0" destOrd="0" presId="urn:microsoft.com/office/officeart/2005/8/layout/cycle3"/>
    <dgm:cxn modelId="{7224B16B-CC34-483D-8580-B97CE6906F9D}" type="presParOf" srcId="{93ECE9B6-6453-44A5-975F-65BAF2231B81}" destId="{92EF91D4-EDF2-425A-8D71-3457B174AFE4}" srcOrd="1" destOrd="0" presId="urn:microsoft.com/office/officeart/2005/8/layout/cycle3"/>
    <dgm:cxn modelId="{E48BE75C-E7A6-409F-BC59-B01829598345}" type="presParOf" srcId="{93ECE9B6-6453-44A5-975F-65BAF2231B81}" destId="{4B87BCBC-CC2A-4497-B279-E9AB13EDD2DE}" srcOrd="2" destOrd="0" presId="urn:microsoft.com/office/officeart/2005/8/layout/cycle3"/>
    <dgm:cxn modelId="{FD5B72B3-A232-4912-A19A-8C23E562C034}" type="presParOf" srcId="{93ECE9B6-6453-44A5-975F-65BAF2231B81}" destId="{A8F17713-F0AD-4743-B03A-13928419C6EA}" srcOrd="3" destOrd="0" presId="urn:microsoft.com/office/officeart/2005/8/layout/cycle3"/>
    <dgm:cxn modelId="{0FBFE3C9-7F51-45C1-BC0E-2D4C38818B6A}" type="presParOf" srcId="{93ECE9B6-6453-44A5-975F-65BAF2231B81}" destId="{3D492DE9-4FE4-438A-80F0-E84D8A9E29C3}" srcOrd="4" destOrd="0" presId="urn:microsoft.com/office/officeart/2005/8/layout/cycle3"/>
    <dgm:cxn modelId="{BE40232E-93A0-4750-AAAA-C1B4FFB0EA0C}" type="presParOf" srcId="{93ECE9B6-6453-44A5-975F-65BAF2231B81}" destId="{FE034330-7220-4FA2-A87A-C31B5073833B}" srcOrd="5" destOrd="0" presId="urn:microsoft.com/office/officeart/2005/8/layout/cycle3"/>
    <dgm:cxn modelId="{CE510D12-BC0F-4C43-85B8-E7AB440A1F9C}" type="presParOf" srcId="{93ECE9B6-6453-44A5-975F-65BAF2231B81}" destId="{41F11D71-6D93-4A66-BA63-DFF5DCCEC293}"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3425D6-4361-4795-9D9D-9BA7F3437B1E}" type="doc">
      <dgm:prSet loTypeId="urn:microsoft.com/office/officeart/2018/2/layout/IconVerticalSolidList" loCatId="icon" qsTypeId="urn:microsoft.com/office/officeart/2005/8/quickstyle/simple1" qsCatId="simple" csTypeId="urn:microsoft.com/office/officeart/2018/5/colors/Iconchunking_neutralicontext_accent1_2" csCatId="accent1" phldr="1"/>
      <dgm:spPr/>
      <dgm:t>
        <a:bodyPr/>
        <a:lstStyle/>
        <a:p>
          <a:endParaRPr lang="en-US"/>
        </a:p>
      </dgm:t>
    </dgm:pt>
    <dgm:pt modelId="{6434A18E-6C92-4BEC-9113-C528ECFFC294}">
      <dgm:prSet custT="1"/>
      <dgm:spPr/>
      <dgm:t>
        <a:bodyPr/>
        <a:lstStyle/>
        <a:p>
          <a:pPr>
            <a:lnSpc>
              <a:spcPct val="100000"/>
            </a:lnSpc>
          </a:pPr>
          <a:r>
            <a:rPr lang="zh-CN" altLang="en-US" sz="1800" dirty="0"/>
            <a:t>整体反映</a:t>
          </a:r>
          <a:r>
            <a:rPr lang="zh-CN" sz="1800" dirty="0"/>
            <a:t>德智体美劳全面发展</a:t>
          </a:r>
          <a:r>
            <a:rPr lang="zh-CN" altLang="en-US" sz="1800" dirty="0"/>
            <a:t>情况和</a:t>
          </a:r>
          <a:r>
            <a:rPr lang="zh-CN" sz="1800" dirty="0"/>
            <a:t>个性特长</a:t>
          </a:r>
          <a:endParaRPr lang="en-US" sz="1800" dirty="0"/>
        </a:p>
      </dgm:t>
    </dgm:pt>
    <dgm:pt modelId="{A91B3CE3-6A4C-42E5-81DD-2E2B120EB43F}" type="parTrans" cxnId="{EF97705A-B172-4980-A1BC-A5F7774B3566}">
      <dgm:prSet/>
      <dgm:spPr/>
      <dgm:t>
        <a:bodyPr/>
        <a:lstStyle/>
        <a:p>
          <a:endParaRPr lang="en-US" sz="1800"/>
        </a:p>
      </dgm:t>
    </dgm:pt>
    <dgm:pt modelId="{E14B21F8-403F-4952-9A96-D68C73F97323}" type="sibTrans" cxnId="{EF97705A-B172-4980-A1BC-A5F7774B3566}">
      <dgm:prSet/>
      <dgm:spPr/>
      <dgm:t>
        <a:bodyPr/>
        <a:lstStyle/>
        <a:p>
          <a:endParaRPr lang="en-US" sz="1800"/>
        </a:p>
      </dgm:t>
    </dgm:pt>
    <dgm:pt modelId="{9923E721-8608-4030-9612-AACD1CDAF094}">
      <dgm:prSet custT="1"/>
      <dgm:spPr/>
      <dgm:t>
        <a:bodyPr/>
        <a:lstStyle/>
        <a:p>
          <a:pPr>
            <a:lnSpc>
              <a:spcPct val="100000"/>
            </a:lnSpc>
          </a:pPr>
          <a:r>
            <a:rPr lang="zh-CN" altLang="en-US" sz="1800" kern="1200" spc="0" baseline="0" dirty="0"/>
            <a:t>引导践行</a:t>
          </a:r>
          <a:r>
            <a:rPr lang="zh-CN" sz="1800" kern="1200" spc="0" baseline="0" dirty="0"/>
            <a:t>社会主义核心价值观</a:t>
          </a:r>
          <a:r>
            <a:rPr lang="zh-CN" altLang="en-US" sz="1800" kern="1200" spc="0" baseline="0" dirty="0"/>
            <a:t>，弘扬</a:t>
          </a:r>
          <a:r>
            <a:rPr lang="zh-CN" sz="1800" kern="1200" spc="0" baseline="0" dirty="0"/>
            <a:t>中华优秀传统文化、革命文化和社会主义先进文化</a:t>
          </a:r>
          <a:endParaRPr lang="en-US" sz="1800" kern="1200" spc="0" baseline="0" dirty="0"/>
        </a:p>
      </dgm:t>
    </dgm:pt>
    <dgm:pt modelId="{3B5A8F3C-722C-4128-809F-A00BB54920B7}" type="parTrans" cxnId="{8A04ED0F-BAF9-49A1-A5A4-5946D75E389E}">
      <dgm:prSet/>
      <dgm:spPr/>
      <dgm:t>
        <a:bodyPr/>
        <a:lstStyle/>
        <a:p>
          <a:endParaRPr lang="en-US" sz="1800"/>
        </a:p>
      </dgm:t>
    </dgm:pt>
    <dgm:pt modelId="{2A15C6BB-6890-4AA1-BD46-4E7491BB9F22}" type="sibTrans" cxnId="{8A04ED0F-BAF9-49A1-A5A4-5946D75E389E}">
      <dgm:prSet/>
      <dgm:spPr/>
      <dgm:t>
        <a:bodyPr/>
        <a:lstStyle/>
        <a:p>
          <a:endParaRPr lang="en-US" sz="1800"/>
        </a:p>
      </dgm:t>
    </dgm:pt>
    <dgm:pt modelId="{76302B24-BA60-4379-8FF6-61C9DA3EBFD6}">
      <dgm:prSet custT="1"/>
      <dgm:spPr/>
      <dgm:t>
        <a:bodyPr/>
        <a:lstStyle/>
        <a:p>
          <a:pPr>
            <a:lnSpc>
              <a:spcPct val="100000"/>
            </a:lnSpc>
          </a:pPr>
          <a:r>
            <a:rPr lang="zh-CN" altLang="en-US" sz="1800" dirty="0"/>
            <a:t>增强</a:t>
          </a:r>
          <a:r>
            <a:rPr lang="zh-CN" sz="1800" dirty="0"/>
            <a:t>社会责任感</a:t>
          </a:r>
          <a:r>
            <a:rPr lang="zh-CN" altLang="en-US" sz="1800" dirty="0"/>
            <a:t>，培养</a:t>
          </a:r>
          <a:r>
            <a:rPr lang="zh-CN" sz="1800" dirty="0"/>
            <a:t>创新精神和实践能力</a:t>
          </a:r>
          <a:endParaRPr lang="en-US" sz="1800" dirty="0"/>
        </a:p>
      </dgm:t>
    </dgm:pt>
    <dgm:pt modelId="{868F5074-B9A6-48D5-9595-2DB069DBF264}" type="parTrans" cxnId="{BDEAC5AC-693E-4D36-B2EB-7947FEF50931}">
      <dgm:prSet/>
      <dgm:spPr/>
      <dgm:t>
        <a:bodyPr/>
        <a:lstStyle/>
        <a:p>
          <a:endParaRPr lang="en-US" sz="1800"/>
        </a:p>
      </dgm:t>
    </dgm:pt>
    <dgm:pt modelId="{B8F1F115-BB5C-4A59-8B7B-4FC30C7D50AF}" type="sibTrans" cxnId="{BDEAC5AC-693E-4D36-B2EB-7947FEF50931}">
      <dgm:prSet/>
      <dgm:spPr/>
      <dgm:t>
        <a:bodyPr/>
        <a:lstStyle/>
        <a:p>
          <a:endParaRPr lang="en-US" sz="1800"/>
        </a:p>
      </dgm:t>
    </dgm:pt>
    <dgm:pt modelId="{8A9211AE-750F-4B09-9F99-07B4408EFF74}" type="pres">
      <dgm:prSet presAssocID="{4B3425D6-4361-4795-9D9D-9BA7F3437B1E}" presName="root" presStyleCnt="0">
        <dgm:presLayoutVars>
          <dgm:dir/>
          <dgm:resizeHandles val="exact"/>
        </dgm:presLayoutVars>
      </dgm:prSet>
      <dgm:spPr/>
      <dgm:t>
        <a:bodyPr/>
        <a:lstStyle/>
        <a:p>
          <a:endParaRPr lang="zh-CN" altLang="en-US"/>
        </a:p>
      </dgm:t>
    </dgm:pt>
    <dgm:pt modelId="{4D8A09C8-2817-43A8-8FE7-8C956395F489}" type="pres">
      <dgm:prSet presAssocID="{6434A18E-6C92-4BEC-9113-C528ECFFC294}" presName="compNode" presStyleCnt="0"/>
      <dgm:spPr/>
    </dgm:pt>
    <dgm:pt modelId="{E123F5DC-105F-4CF9-9447-6072F96657CD}" type="pres">
      <dgm:prSet presAssocID="{6434A18E-6C92-4BEC-9113-C528ECFFC294}" presName="bgRect" presStyleLbl="bgShp" presStyleIdx="0" presStyleCnt="3" custLinFactNeighborX="4540" custLinFactNeighborY="-36528"/>
      <dgm:spPr/>
    </dgm:pt>
    <dgm:pt modelId="{A0CBFFB7-AD24-4255-9DDD-7DCE32E7857C}" type="pres">
      <dgm:prSet presAssocID="{6434A18E-6C92-4BEC-9113-C528ECFFC294}" presName="iconRect" presStyleLbl="node1" presStyleIdx="0" presStyleCnt="3"/>
      <dgm:spPr>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a:noFill/>
        </a:ln>
      </dgm:spPr>
      <dgm:extLst>
        <a:ext uri="{E40237B7-FDA0-4F09-8148-C483321AD2D9}">
          <dgm14:cNvPr xmlns:dgm14="http://schemas.microsoft.com/office/drawing/2010/diagram" id="0" name="" descr="Peacock"/>
        </a:ext>
      </dgm:extLst>
    </dgm:pt>
    <dgm:pt modelId="{F382EB44-D8F8-4EC8-8BEF-B8AAED0CAD17}" type="pres">
      <dgm:prSet presAssocID="{6434A18E-6C92-4BEC-9113-C528ECFFC294}" presName="spaceRect" presStyleCnt="0"/>
      <dgm:spPr/>
    </dgm:pt>
    <dgm:pt modelId="{E342846A-6BEB-4DEC-BE78-F5691AEA2283}" type="pres">
      <dgm:prSet presAssocID="{6434A18E-6C92-4BEC-9113-C528ECFFC294}" presName="parTx" presStyleLbl="revTx" presStyleIdx="0" presStyleCnt="3">
        <dgm:presLayoutVars>
          <dgm:chMax val="0"/>
          <dgm:chPref val="0"/>
        </dgm:presLayoutVars>
      </dgm:prSet>
      <dgm:spPr/>
      <dgm:t>
        <a:bodyPr/>
        <a:lstStyle/>
        <a:p>
          <a:endParaRPr lang="zh-CN" altLang="en-US"/>
        </a:p>
      </dgm:t>
    </dgm:pt>
    <dgm:pt modelId="{3EC2483D-761C-43F0-8714-CE02CA53E914}" type="pres">
      <dgm:prSet presAssocID="{E14B21F8-403F-4952-9A96-D68C73F97323}" presName="sibTrans" presStyleCnt="0"/>
      <dgm:spPr/>
    </dgm:pt>
    <dgm:pt modelId="{1AB33782-84AE-41CC-A766-AB5FF64D1502}" type="pres">
      <dgm:prSet presAssocID="{9923E721-8608-4030-9612-AACD1CDAF094}" presName="compNode" presStyleCnt="0"/>
      <dgm:spPr/>
    </dgm:pt>
    <dgm:pt modelId="{AAD66B14-9B0C-4FCF-A29C-9FA6FF359DD2}" type="pres">
      <dgm:prSet presAssocID="{9923E721-8608-4030-9612-AACD1CDAF094}" presName="bgRect" presStyleLbl="bgShp" presStyleIdx="1" presStyleCnt="3"/>
      <dgm:spPr>
        <a:solidFill>
          <a:srgbClr val="336987"/>
        </a:solidFill>
      </dgm:spPr>
    </dgm:pt>
    <dgm:pt modelId="{E6D5D7FD-5A7A-490F-80FC-B5310E1F4018}" type="pres">
      <dgm:prSet presAssocID="{9923E721-8608-4030-9612-AACD1CDAF094}" presName="iconRect" presStyleLbl="node1" presStyleIdx="1" presStyleCnt="3"/>
      <dgm:spPr>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a:noFill/>
        </a:ln>
      </dgm:spPr>
      <dgm:extLst>
        <a:ext uri="{E40237B7-FDA0-4F09-8148-C483321AD2D9}">
          <dgm14:cNvPr xmlns:dgm14="http://schemas.microsoft.com/office/drawing/2010/diagram" id="0" name="" descr="Earth Globe Americas"/>
        </a:ext>
      </dgm:extLst>
    </dgm:pt>
    <dgm:pt modelId="{FC8DAAC1-8A73-4283-A138-1888273A889E}" type="pres">
      <dgm:prSet presAssocID="{9923E721-8608-4030-9612-AACD1CDAF094}" presName="spaceRect" presStyleCnt="0"/>
      <dgm:spPr/>
    </dgm:pt>
    <dgm:pt modelId="{DF5AA511-45CA-4774-BE2A-44D4E291ED73}" type="pres">
      <dgm:prSet presAssocID="{9923E721-8608-4030-9612-AACD1CDAF094}" presName="parTx" presStyleLbl="revTx" presStyleIdx="1" presStyleCnt="3">
        <dgm:presLayoutVars>
          <dgm:chMax val="0"/>
          <dgm:chPref val="0"/>
        </dgm:presLayoutVars>
      </dgm:prSet>
      <dgm:spPr/>
      <dgm:t>
        <a:bodyPr/>
        <a:lstStyle/>
        <a:p>
          <a:endParaRPr lang="zh-CN" altLang="en-US"/>
        </a:p>
      </dgm:t>
    </dgm:pt>
    <dgm:pt modelId="{2BD2BD8B-EDA1-4019-833A-A58745CFB1A6}" type="pres">
      <dgm:prSet presAssocID="{2A15C6BB-6890-4AA1-BD46-4E7491BB9F22}" presName="sibTrans" presStyleCnt="0"/>
      <dgm:spPr/>
    </dgm:pt>
    <dgm:pt modelId="{F52F9920-7FEC-41DA-BCD9-211CF30DDB85}" type="pres">
      <dgm:prSet presAssocID="{76302B24-BA60-4379-8FF6-61C9DA3EBFD6}" presName="compNode" presStyleCnt="0"/>
      <dgm:spPr/>
    </dgm:pt>
    <dgm:pt modelId="{B61A9C5A-D729-4254-B1F5-E0224ED5B00E}" type="pres">
      <dgm:prSet presAssocID="{76302B24-BA60-4379-8FF6-61C9DA3EBFD6}" presName="bgRect" presStyleLbl="bgShp" presStyleIdx="2" presStyleCnt="3"/>
      <dgm:spPr/>
    </dgm:pt>
    <dgm:pt modelId="{02C6EDB8-8A58-4C64-96D6-4AFB37BE8E23}" type="pres">
      <dgm:prSet presAssocID="{76302B24-BA60-4379-8FF6-61C9DA3EBFD6}" presName="iconRect" presStyleLbl="node1" presStyleIdx="2" presStyleCnt="3"/>
      <dgm:spPr>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a:ln>
          <a:noFill/>
        </a:ln>
      </dgm:spPr>
      <dgm:extLst>
        <a:ext uri="{E40237B7-FDA0-4F09-8148-C483321AD2D9}">
          <dgm14:cNvPr xmlns:dgm14="http://schemas.microsoft.com/office/drawing/2010/diagram" id="0" name="" descr="Head with Gears"/>
        </a:ext>
      </dgm:extLst>
    </dgm:pt>
    <dgm:pt modelId="{5052BC92-C98A-457D-B417-4C43AB8416F7}" type="pres">
      <dgm:prSet presAssocID="{76302B24-BA60-4379-8FF6-61C9DA3EBFD6}" presName="spaceRect" presStyleCnt="0"/>
      <dgm:spPr/>
    </dgm:pt>
    <dgm:pt modelId="{499F5294-B85A-44D1-91D3-61BF465EE31E}" type="pres">
      <dgm:prSet presAssocID="{76302B24-BA60-4379-8FF6-61C9DA3EBFD6}" presName="parTx" presStyleLbl="revTx" presStyleIdx="2" presStyleCnt="3">
        <dgm:presLayoutVars>
          <dgm:chMax val="0"/>
          <dgm:chPref val="0"/>
        </dgm:presLayoutVars>
      </dgm:prSet>
      <dgm:spPr/>
      <dgm:t>
        <a:bodyPr/>
        <a:lstStyle/>
        <a:p>
          <a:endParaRPr lang="zh-CN" altLang="en-US"/>
        </a:p>
      </dgm:t>
    </dgm:pt>
  </dgm:ptLst>
  <dgm:cxnLst>
    <dgm:cxn modelId="{BDEAC5AC-693E-4D36-B2EB-7947FEF50931}" srcId="{4B3425D6-4361-4795-9D9D-9BA7F3437B1E}" destId="{76302B24-BA60-4379-8FF6-61C9DA3EBFD6}" srcOrd="2" destOrd="0" parTransId="{868F5074-B9A6-48D5-9595-2DB069DBF264}" sibTransId="{B8F1F115-BB5C-4A59-8B7B-4FC30C7D50AF}"/>
    <dgm:cxn modelId="{20EA2DCF-F485-4D96-9491-5C481D696FBB}" type="presOf" srcId="{9923E721-8608-4030-9612-AACD1CDAF094}" destId="{DF5AA511-45CA-4774-BE2A-44D4E291ED73}" srcOrd="0" destOrd="0" presId="urn:microsoft.com/office/officeart/2018/2/layout/IconVerticalSolidList"/>
    <dgm:cxn modelId="{8A04ED0F-BAF9-49A1-A5A4-5946D75E389E}" srcId="{4B3425D6-4361-4795-9D9D-9BA7F3437B1E}" destId="{9923E721-8608-4030-9612-AACD1CDAF094}" srcOrd="1" destOrd="0" parTransId="{3B5A8F3C-722C-4128-809F-A00BB54920B7}" sibTransId="{2A15C6BB-6890-4AA1-BD46-4E7491BB9F22}"/>
    <dgm:cxn modelId="{1E53C2FF-7F03-4E93-A0BA-6C201B172C2E}" type="presOf" srcId="{4B3425D6-4361-4795-9D9D-9BA7F3437B1E}" destId="{8A9211AE-750F-4B09-9F99-07B4408EFF74}" srcOrd="0" destOrd="0" presId="urn:microsoft.com/office/officeart/2018/2/layout/IconVerticalSolidList"/>
    <dgm:cxn modelId="{EE20C77D-709E-4EF1-8C40-5D1FAFD50B01}" type="presOf" srcId="{6434A18E-6C92-4BEC-9113-C528ECFFC294}" destId="{E342846A-6BEB-4DEC-BE78-F5691AEA2283}" srcOrd="0" destOrd="0" presId="urn:microsoft.com/office/officeart/2018/2/layout/IconVerticalSolidList"/>
    <dgm:cxn modelId="{E2A06789-912D-4E5C-9A35-9DF30513D39A}" type="presOf" srcId="{76302B24-BA60-4379-8FF6-61C9DA3EBFD6}" destId="{499F5294-B85A-44D1-91D3-61BF465EE31E}" srcOrd="0" destOrd="0" presId="urn:microsoft.com/office/officeart/2018/2/layout/IconVerticalSolidList"/>
    <dgm:cxn modelId="{EF97705A-B172-4980-A1BC-A5F7774B3566}" srcId="{4B3425D6-4361-4795-9D9D-9BA7F3437B1E}" destId="{6434A18E-6C92-4BEC-9113-C528ECFFC294}" srcOrd="0" destOrd="0" parTransId="{A91B3CE3-6A4C-42E5-81DD-2E2B120EB43F}" sibTransId="{E14B21F8-403F-4952-9A96-D68C73F97323}"/>
    <dgm:cxn modelId="{2F62ADCE-2E02-43DA-8AD6-8828EB3C2832}" type="presParOf" srcId="{8A9211AE-750F-4B09-9F99-07B4408EFF74}" destId="{4D8A09C8-2817-43A8-8FE7-8C956395F489}" srcOrd="0" destOrd="0" presId="urn:microsoft.com/office/officeart/2018/2/layout/IconVerticalSolidList"/>
    <dgm:cxn modelId="{373B8A05-2035-48D5-9D5E-9CDA9ACEAADA}" type="presParOf" srcId="{4D8A09C8-2817-43A8-8FE7-8C956395F489}" destId="{E123F5DC-105F-4CF9-9447-6072F96657CD}" srcOrd="0" destOrd="0" presId="urn:microsoft.com/office/officeart/2018/2/layout/IconVerticalSolidList"/>
    <dgm:cxn modelId="{350E7254-DE4D-4B30-9657-5F7CBC4724F9}" type="presParOf" srcId="{4D8A09C8-2817-43A8-8FE7-8C956395F489}" destId="{A0CBFFB7-AD24-4255-9DDD-7DCE32E7857C}" srcOrd="1" destOrd="0" presId="urn:microsoft.com/office/officeart/2018/2/layout/IconVerticalSolidList"/>
    <dgm:cxn modelId="{B74EC775-FD83-49DE-8FD3-102F76103E94}" type="presParOf" srcId="{4D8A09C8-2817-43A8-8FE7-8C956395F489}" destId="{F382EB44-D8F8-4EC8-8BEF-B8AAED0CAD17}" srcOrd="2" destOrd="0" presId="urn:microsoft.com/office/officeart/2018/2/layout/IconVerticalSolidList"/>
    <dgm:cxn modelId="{9F50EEE7-9BC2-4011-9FCF-F2DDD7CF254A}" type="presParOf" srcId="{4D8A09C8-2817-43A8-8FE7-8C956395F489}" destId="{E342846A-6BEB-4DEC-BE78-F5691AEA2283}" srcOrd="3" destOrd="0" presId="urn:microsoft.com/office/officeart/2018/2/layout/IconVerticalSolidList"/>
    <dgm:cxn modelId="{8C2D254D-C2CE-40D9-B233-41ED9930D738}" type="presParOf" srcId="{8A9211AE-750F-4B09-9F99-07B4408EFF74}" destId="{3EC2483D-761C-43F0-8714-CE02CA53E914}" srcOrd="1" destOrd="0" presId="urn:microsoft.com/office/officeart/2018/2/layout/IconVerticalSolidList"/>
    <dgm:cxn modelId="{22604268-4E3F-4163-A080-A52AA1460433}" type="presParOf" srcId="{8A9211AE-750F-4B09-9F99-07B4408EFF74}" destId="{1AB33782-84AE-41CC-A766-AB5FF64D1502}" srcOrd="2" destOrd="0" presId="urn:microsoft.com/office/officeart/2018/2/layout/IconVerticalSolidList"/>
    <dgm:cxn modelId="{E2E8F228-90AE-4BD1-9E53-5B6589E75623}" type="presParOf" srcId="{1AB33782-84AE-41CC-A766-AB5FF64D1502}" destId="{AAD66B14-9B0C-4FCF-A29C-9FA6FF359DD2}" srcOrd="0" destOrd="0" presId="urn:microsoft.com/office/officeart/2018/2/layout/IconVerticalSolidList"/>
    <dgm:cxn modelId="{43055BB6-68E1-4737-B715-EBC7D02A91B6}" type="presParOf" srcId="{1AB33782-84AE-41CC-A766-AB5FF64D1502}" destId="{E6D5D7FD-5A7A-490F-80FC-B5310E1F4018}" srcOrd="1" destOrd="0" presId="urn:microsoft.com/office/officeart/2018/2/layout/IconVerticalSolidList"/>
    <dgm:cxn modelId="{95317801-8F55-48C6-8A39-AF6496AB3F9D}" type="presParOf" srcId="{1AB33782-84AE-41CC-A766-AB5FF64D1502}" destId="{FC8DAAC1-8A73-4283-A138-1888273A889E}" srcOrd="2" destOrd="0" presId="urn:microsoft.com/office/officeart/2018/2/layout/IconVerticalSolidList"/>
    <dgm:cxn modelId="{0B0CDB58-998E-4A89-A853-997CFA26F246}" type="presParOf" srcId="{1AB33782-84AE-41CC-A766-AB5FF64D1502}" destId="{DF5AA511-45CA-4774-BE2A-44D4E291ED73}" srcOrd="3" destOrd="0" presId="urn:microsoft.com/office/officeart/2018/2/layout/IconVerticalSolidList"/>
    <dgm:cxn modelId="{AF75FE54-835F-4847-BE4D-68AA050B3F3A}" type="presParOf" srcId="{8A9211AE-750F-4B09-9F99-07B4408EFF74}" destId="{2BD2BD8B-EDA1-4019-833A-A58745CFB1A6}" srcOrd="3" destOrd="0" presId="urn:microsoft.com/office/officeart/2018/2/layout/IconVerticalSolidList"/>
    <dgm:cxn modelId="{F3158532-06D7-4966-B4D6-F8AF99DF8605}" type="presParOf" srcId="{8A9211AE-750F-4B09-9F99-07B4408EFF74}" destId="{F52F9920-7FEC-41DA-BCD9-211CF30DDB85}" srcOrd="4" destOrd="0" presId="urn:microsoft.com/office/officeart/2018/2/layout/IconVerticalSolidList"/>
    <dgm:cxn modelId="{50166C37-E433-48FB-9BAE-3D7DDCA9FB65}" type="presParOf" srcId="{F52F9920-7FEC-41DA-BCD9-211CF30DDB85}" destId="{B61A9C5A-D729-4254-B1F5-E0224ED5B00E}" srcOrd="0" destOrd="0" presId="urn:microsoft.com/office/officeart/2018/2/layout/IconVerticalSolidList"/>
    <dgm:cxn modelId="{EA2C829A-653F-4995-9155-7FE06ADF3EA9}" type="presParOf" srcId="{F52F9920-7FEC-41DA-BCD9-211CF30DDB85}" destId="{02C6EDB8-8A58-4C64-96D6-4AFB37BE8E23}" srcOrd="1" destOrd="0" presId="urn:microsoft.com/office/officeart/2018/2/layout/IconVerticalSolidList"/>
    <dgm:cxn modelId="{39FD98A4-6295-46F4-B449-67A7BA6750A1}" type="presParOf" srcId="{F52F9920-7FEC-41DA-BCD9-211CF30DDB85}" destId="{5052BC92-C98A-457D-B417-4C43AB8416F7}" srcOrd="2" destOrd="0" presId="urn:microsoft.com/office/officeart/2018/2/layout/IconVerticalSolidList"/>
    <dgm:cxn modelId="{B3A79C8B-27E8-45D1-A8A9-CF794860487D}" type="presParOf" srcId="{F52F9920-7FEC-41DA-BCD9-211CF30DDB85}" destId="{499F5294-B85A-44D1-91D3-61BF465EE31E}"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87F21E8-3F8D-488A-A22B-801F42924FB9}" type="doc">
      <dgm:prSet loTypeId="urn:microsoft.com/office/officeart/2005/8/layout/matrix3" loCatId="matrix" qsTypeId="urn:microsoft.com/office/officeart/2005/8/quickstyle/simple2" qsCatId="simple" csTypeId="urn:microsoft.com/office/officeart/2005/8/colors/colorful5" csCatId="colorful" phldr="1"/>
      <dgm:spPr/>
      <dgm:t>
        <a:bodyPr/>
        <a:lstStyle/>
        <a:p>
          <a:endParaRPr lang="en-US"/>
        </a:p>
      </dgm:t>
    </dgm:pt>
    <dgm:pt modelId="{AFE86521-BB5C-44CD-B17B-E14BD5F3F1C1}">
      <dgm:prSet custT="1"/>
      <dgm:spPr/>
      <dgm:t>
        <a:bodyPr/>
        <a:lstStyle/>
        <a:p>
          <a:r>
            <a:rPr lang="zh-CN" sz="1800" dirty="0"/>
            <a:t>品德发展与公民素养</a:t>
          </a:r>
          <a:endParaRPr lang="en-US" sz="1800" dirty="0"/>
        </a:p>
      </dgm:t>
    </dgm:pt>
    <dgm:pt modelId="{DC9C8E7B-62DC-4AC9-8DB4-2D8FF567B5E0}" type="parTrans" cxnId="{800F4A0D-6593-40AB-A960-D1940E0522E1}">
      <dgm:prSet/>
      <dgm:spPr/>
      <dgm:t>
        <a:bodyPr/>
        <a:lstStyle/>
        <a:p>
          <a:endParaRPr lang="en-US" sz="2400"/>
        </a:p>
      </dgm:t>
    </dgm:pt>
    <dgm:pt modelId="{A8F748E1-9B5D-4DE8-B37B-68DB6B5C50C5}" type="sibTrans" cxnId="{800F4A0D-6593-40AB-A960-D1940E0522E1}">
      <dgm:prSet/>
      <dgm:spPr/>
      <dgm:t>
        <a:bodyPr/>
        <a:lstStyle/>
        <a:p>
          <a:endParaRPr lang="en-US" sz="2400"/>
        </a:p>
      </dgm:t>
    </dgm:pt>
    <dgm:pt modelId="{1FE97AA0-1F85-4F82-B70F-788168EACADA}">
      <dgm:prSet custT="1"/>
      <dgm:spPr>
        <a:solidFill>
          <a:schemeClr val="accent4"/>
        </a:solidFill>
      </dgm:spPr>
      <dgm:t>
        <a:bodyPr/>
        <a:lstStyle/>
        <a:p>
          <a:r>
            <a:rPr lang="zh-CN" sz="1800" dirty="0"/>
            <a:t>修习课程与学业成绩</a:t>
          </a:r>
          <a:endParaRPr lang="en-US" sz="1800" dirty="0"/>
        </a:p>
      </dgm:t>
    </dgm:pt>
    <dgm:pt modelId="{47410D4D-6474-4AC3-A6EA-A5E09261D087}" type="parTrans" cxnId="{1BE973A8-9F59-4DB2-84AE-C913A5BF3342}">
      <dgm:prSet/>
      <dgm:spPr/>
      <dgm:t>
        <a:bodyPr/>
        <a:lstStyle/>
        <a:p>
          <a:endParaRPr lang="en-US" sz="2400"/>
        </a:p>
      </dgm:t>
    </dgm:pt>
    <dgm:pt modelId="{05DF6DE5-EC6C-47B7-A05D-3FBC35785C7B}" type="sibTrans" cxnId="{1BE973A8-9F59-4DB2-84AE-C913A5BF3342}">
      <dgm:prSet/>
      <dgm:spPr/>
      <dgm:t>
        <a:bodyPr/>
        <a:lstStyle/>
        <a:p>
          <a:endParaRPr lang="en-US" sz="2400"/>
        </a:p>
      </dgm:t>
    </dgm:pt>
    <dgm:pt modelId="{C7BC993F-0E62-4243-987C-823952C28628}">
      <dgm:prSet custT="1"/>
      <dgm:spPr>
        <a:solidFill>
          <a:schemeClr val="accent4"/>
        </a:solidFill>
      </dgm:spPr>
      <dgm:t>
        <a:bodyPr/>
        <a:lstStyle/>
        <a:p>
          <a:r>
            <a:rPr lang="zh-CN" sz="1800"/>
            <a:t>身心健康与艺术素养</a:t>
          </a:r>
          <a:endParaRPr lang="en-US" sz="1800"/>
        </a:p>
      </dgm:t>
    </dgm:pt>
    <dgm:pt modelId="{44240D9D-7F89-4446-B0AB-30D9E18408D8}" type="parTrans" cxnId="{BD6FF73F-0E7E-43B7-A2A2-8EF9E2A5B597}">
      <dgm:prSet/>
      <dgm:spPr/>
      <dgm:t>
        <a:bodyPr/>
        <a:lstStyle/>
        <a:p>
          <a:endParaRPr lang="en-US" sz="2400"/>
        </a:p>
      </dgm:t>
    </dgm:pt>
    <dgm:pt modelId="{FA248278-DF6D-4141-85A5-4147A024E336}" type="sibTrans" cxnId="{BD6FF73F-0E7E-43B7-A2A2-8EF9E2A5B597}">
      <dgm:prSet/>
      <dgm:spPr/>
      <dgm:t>
        <a:bodyPr/>
        <a:lstStyle/>
        <a:p>
          <a:endParaRPr lang="en-US" sz="2400"/>
        </a:p>
      </dgm:t>
    </dgm:pt>
    <dgm:pt modelId="{7C9BA210-4AF4-4266-9259-33CF98B53A12}">
      <dgm:prSet custT="1"/>
      <dgm:spPr>
        <a:solidFill>
          <a:schemeClr val="accent1"/>
        </a:solidFill>
      </dgm:spPr>
      <dgm:t>
        <a:bodyPr/>
        <a:lstStyle/>
        <a:p>
          <a:r>
            <a:rPr lang="zh-CN" sz="1800"/>
            <a:t>创新精神与实践能力</a:t>
          </a:r>
          <a:endParaRPr lang="en-US" sz="1800"/>
        </a:p>
      </dgm:t>
    </dgm:pt>
    <dgm:pt modelId="{D420C95D-D288-4CA2-AC1F-65CDBA584D59}" type="parTrans" cxnId="{270B8066-E33E-4EC1-8F52-99D9102F3724}">
      <dgm:prSet/>
      <dgm:spPr/>
      <dgm:t>
        <a:bodyPr/>
        <a:lstStyle/>
        <a:p>
          <a:endParaRPr lang="en-US" sz="2400"/>
        </a:p>
      </dgm:t>
    </dgm:pt>
    <dgm:pt modelId="{8B8F865C-C269-4930-8772-F79D6A648A78}" type="sibTrans" cxnId="{270B8066-E33E-4EC1-8F52-99D9102F3724}">
      <dgm:prSet/>
      <dgm:spPr/>
      <dgm:t>
        <a:bodyPr/>
        <a:lstStyle/>
        <a:p>
          <a:endParaRPr lang="en-US" sz="2400"/>
        </a:p>
      </dgm:t>
    </dgm:pt>
    <dgm:pt modelId="{11E08A66-5058-4DCD-A4D0-4F80FE151125}" type="pres">
      <dgm:prSet presAssocID="{987F21E8-3F8D-488A-A22B-801F42924FB9}" presName="matrix" presStyleCnt="0">
        <dgm:presLayoutVars>
          <dgm:chMax val="1"/>
          <dgm:dir/>
          <dgm:resizeHandles val="exact"/>
        </dgm:presLayoutVars>
      </dgm:prSet>
      <dgm:spPr/>
      <dgm:t>
        <a:bodyPr/>
        <a:lstStyle/>
        <a:p>
          <a:endParaRPr lang="zh-CN" altLang="en-US"/>
        </a:p>
      </dgm:t>
    </dgm:pt>
    <dgm:pt modelId="{6C34A0CE-B9F2-4093-A525-6359047E6A5E}" type="pres">
      <dgm:prSet presAssocID="{987F21E8-3F8D-488A-A22B-801F42924FB9}" presName="diamond" presStyleLbl="bgShp" presStyleIdx="0" presStyleCnt="1"/>
      <dgm:spPr/>
    </dgm:pt>
    <dgm:pt modelId="{238D322D-DDD7-4E4C-80C6-891217966F79}" type="pres">
      <dgm:prSet presAssocID="{987F21E8-3F8D-488A-A22B-801F42924FB9}" presName="quad1" presStyleLbl="node1" presStyleIdx="0" presStyleCnt="4">
        <dgm:presLayoutVars>
          <dgm:chMax val="0"/>
          <dgm:chPref val="0"/>
          <dgm:bulletEnabled val="1"/>
        </dgm:presLayoutVars>
      </dgm:prSet>
      <dgm:spPr/>
      <dgm:t>
        <a:bodyPr/>
        <a:lstStyle/>
        <a:p>
          <a:endParaRPr lang="zh-CN" altLang="en-US"/>
        </a:p>
      </dgm:t>
    </dgm:pt>
    <dgm:pt modelId="{7B223CDC-A5F7-4A8B-B881-FF699DE8B9B6}" type="pres">
      <dgm:prSet presAssocID="{987F21E8-3F8D-488A-A22B-801F42924FB9}" presName="quad2" presStyleLbl="node1" presStyleIdx="1" presStyleCnt="4">
        <dgm:presLayoutVars>
          <dgm:chMax val="0"/>
          <dgm:chPref val="0"/>
          <dgm:bulletEnabled val="1"/>
        </dgm:presLayoutVars>
      </dgm:prSet>
      <dgm:spPr/>
      <dgm:t>
        <a:bodyPr/>
        <a:lstStyle/>
        <a:p>
          <a:endParaRPr lang="zh-CN" altLang="en-US"/>
        </a:p>
      </dgm:t>
    </dgm:pt>
    <dgm:pt modelId="{433EB28D-991B-474A-8B8E-BA0851C7FD4F}" type="pres">
      <dgm:prSet presAssocID="{987F21E8-3F8D-488A-A22B-801F42924FB9}" presName="quad3" presStyleLbl="node1" presStyleIdx="2" presStyleCnt="4">
        <dgm:presLayoutVars>
          <dgm:chMax val="0"/>
          <dgm:chPref val="0"/>
          <dgm:bulletEnabled val="1"/>
        </dgm:presLayoutVars>
      </dgm:prSet>
      <dgm:spPr/>
      <dgm:t>
        <a:bodyPr/>
        <a:lstStyle/>
        <a:p>
          <a:endParaRPr lang="zh-CN" altLang="en-US"/>
        </a:p>
      </dgm:t>
    </dgm:pt>
    <dgm:pt modelId="{62A61672-E523-4381-92C6-AEC29B2736F6}" type="pres">
      <dgm:prSet presAssocID="{987F21E8-3F8D-488A-A22B-801F42924FB9}" presName="quad4" presStyleLbl="node1" presStyleIdx="3" presStyleCnt="4">
        <dgm:presLayoutVars>
          <dgm:chMax val="0"/>
          <dgm:chPref val="0"/>
          <dgm:bulletEnabled val="1"/>
        </dgm:presLayoutVars>
      </dgm:prSet>
      <dgm:spPr/>
      <dgm:t>
        <a:bodyPr/>
        <a:lstStyle/>
        <a:p>
          <a:endParaRPr lang="zh-CN" altLang="en-US"/>
        </a:p>
      </dgm:t>
    </dgm:pt>
  </dgm:ptLst>
  <dgm:cxnLst>
    <dgm:cxn modelId="{DD689EBB-786C-42BF-92BC-DB9ECB978AB0}" type="presOf" srcId="{1FE97AA0-1F85-4F82-B70F-788168EACADA}" destId="{7B223CDC-A5F7-4A8B-B881-FF699DE8B9B6}" srcOrd="0" destOrd="0" presId="urn:microsoft.com/office/officeart/2005/8/layout/matrix3"/>
    <dgm:cxn modelId="{1AE19505-FE2A-4FCF-A278-22DEC6441798}" type="presOf" srcId="{987F21E8-3F8D-488A-A22B-801F42924FB9}" destId="{11E08A66-5058-4DCD-A4D0-4F80FE151125}" srcOrd="0" destOrd="0" presId="urn:microsoft.com/office/officeart/2005/8/layout/matrix3"/>
    <dgm:cxn modelId="{1BE973A8-9F59-4DB2-84AE-C913A5BF3342}" srcId="{987F21E8-3F8D-488A-A22B-801F42924FB9}" destId="{1FE97AA0-1F85-4F82-B70F-788168EACADA}" srcOrd="1" destOrd="0" parTransId="{47410D4D-6474-4AC3-A6EA-A5E09261D087}" sibTransId="{05DF6DE5-EC6C-47B7-A05D-3FBC35785C7B}"/>
    <dgm:cxn modelId="{B3AC0806-45A7-4CA0-860F-7FC3D70F6A80}" type="presOf" srcId="{AFE86521-BB5C-44CD-B17B-E14BD5F3F1C1}" destId="{238D322D-DDD7-4E4C-80C6-891217966F79}" srcOrd="0" destOrd="0" presId="urn:microsoft.com/office/officeart/2005/8/layout/matrix3"/>
    <dgm:cxn modelId="{BD6FF73F-0E7E-43B7-A2A2-8EF9E2A5B597}" srcId="{987F21E8-3F8D-488A-A22B-801F42924FB9}" destId="{C7BC993F-0E62-4243-987C-823952C28628}" srcOrd="2" destOrd="0" parTransId="{44240D9D-7F89-4446-B0AB-30D9E18408D8}" sibTransId="{FA248278-DF6D-4141-85A5-4147A024E336}"/>
    <dgm:cxn modelId="{1882017A-E6F1-4D46-BCCF-56A5687023E1}" type="presOf" srcId="{C7BC993F-0E62-4243-987C-823952C28628}" destId="{433EB28D-991B-474A-8B8E-BA0851C7FD4F}" srcOrd="0" destOrd="0" presId="urn:microsoft.com/office/officeart/2005/8/layout/matrix3"/>
    <dgm:cxn modelId="{270B8066-E33E-4EC1-8F52-99D9102F3724}" srcId="{987F21E8-3F8D-488A-A22B-801F42924FB9}" destId="{7C9BA210-4AF4-4266-9259-33CF98B53A12}" srcOrd="3" destOrd="0" parTransId="{D420C95D-D288-4CA2-AC1F-65CDBA584D59}" sibTransId="{8B8F865C-C269-4930-8772-F79D6A648A78}"/>
    <dgm:cxn modelId="{800F4A0D-6593-40AB-A960-D1940E0522E1}" srcId="{987F21E8-3F8D-488A-A22B-801F42924FB9}" destId="{AFE86521-BB5C-44CD-B17B-E14BD5F3F1C1}" srcOrd="0" destOrd="0" parTransId="{DC9C8E7B-62DC-4AC9-8DB4-2D8FF567B5E0}" sibTransId="{A8F748E1-9B5D-4DE8-B37B-68DB6B5C50C5}"/>
    <dgm:cxn modelId="{1953F114-A63B-4C7A-B806-4F13B681AD2E}" type="presOf" srcId="{7C9BA210-4AF4-4266-9259-33CF98B53A12}" destId="{62A61672-E523-4381-92C6-AEC29B2736F6}" srcOrd="0" destOrd="0" presId="urn:microsoft.com/office/officeart/2005/8/layout/matrix3"/>
    <dgm:cxn modelId="{1E47B240-2AFA-4F24-A272-B29A74678D8F}" type="presParOf" srcId="{11E08A66-5058-4DCD-A4D0-4F80FE151125}" destId="{6C34A0CE-B9F2-4093-A525-6359047E6A5E}" srcOrd="0" destOrd="0" presId="urn:microsoft.com/office/officeart/2005/8/layout/matrix3"/>
    <dgm:cxn modelId="{97A399B5-F5CB-44DA-84FC-EDF0741355A6}" type="presParOf" srcId="{11E08A66-5058-4DCD-A4D0-4F80FE151125}" destId="{238D322D-DDD7-4E4C-80C6-891217966F79}" srcOrd="1" destOrd="0" presId="urn:microsoft.com/office/officeart/2005/8/layout/matrix3"/>
    <dgm:cxn modelId="{18AD9370-221C-4800-B4AD-0EF5D944B67C}" type="presParOf" srcId="{11E08A66-5058-4DCD-A4D0-4F80FE151125}" destId="{7B223CDC-A5F7-4A8B-B881-FF699DE8B9B6}" srcOrd="2" destOrd="0" presId="urn:microsoft.com/office/officeart/2005/8/layout/matrix3"/>
    <dgm:cxn modelId="{E18DCD48-5C38-4E1E-BB40-39390ADEC262}" type="presParOf" srcId="{11E08A66-5058-4DCD-A4D0-4F80FE151125}" destId="{433EB28D-991B-474A-8B8E-BA0851C7FD4F}" srcOrd="3" destOrd="0" presId="urn:microsoft.com/office/officeart/2005/8/layout/matrix3"/>
    <dgm:cxn modelId="{C120F3BF-2112-4F47-8BC2-D2F58AEDDDCD}" type="presParOf" srcId="{11E08A66-5058-4DCD-A4D0-4F80FE151125}" destId="{62A61672-E523-4381-92C6-AEC29B2736F6}"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FCA6F99-C19D-4F27-B70B-C197BE4C0061}"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9C89D5F7-5A49-40F8-838A-273933935D92}">
      <dgm:prSet custT="1"/>
      <dgm:spPr/>
      <dgm:t>
        <a:bodyPr/>
        <a:lstStyle/>
        <a:p>
          <a:r>
            <a:rPr lang="zh-CN" sz="1800" b="1" dirty="0"/>
            <a:t>各区</a:t>
          </a:r>
          <a:endParaRPr lang="en-US" sz="1800" b="1" dirty="0"/>
        </a:p>
      </dgm:t>
    </dgm:pt>
    <dgm:pt modelId="{268AF63C-0726-412A-9458-932BA55ECC21}" type="parTrans" cxnId="{0DF0934D-9A44-4895-B2EC-F3675061B72E}">
      <dgm:prSet/>
      <dgm:spPr/>
      <dgm:t>
        <a:bodyPr/>
        <a:lstStyle/>
        <a:p>
          <a:endParaRPr lang="en-US" sz="1400"/>
        </a:p>
      </dgm:t>
    </dgm:pt>
    <dgm:pt modelId="{CFCF17C5-2D4D-47AA-9986-7910E16E48CB}" type="sibTrans" cxnId="{0DF0934D-9A44-4895-B2EC-F3675061B72E}">
      <dgm:prSet/>
      <dgm:spPr/>
      <dgm:t>
        <a:bodyPr/>
        <a:lstStyle/>
        <a:p>
          <a:endParaRPr lang="en-US" sz="1400"/>
        </a:p>
      </dgm:t>
    </dgm:pt>
    <dgm:pt modelId="{78A88646-3BD8-4826-A130-B54864C3565E}">
      <dgm:prSet custT="1"/>
      <dgm:spPr/>
      <dgm:t>
        <a:bodyPr/>
        <a:lstStyle/>
        <a:p>
          <a:r>
            <a:rPr lang="zh-CN" sz="1800" dirty="0"/>
            <a:t>成立综合素质评价工作领导小组</a:t>
          </a:r>
          <a:endParaRPr lang="en-US" sz="1800" dirty="0"/>
        </a:p>
      </dgm:t>
    </dgm:pt>
    <dgm:pt modelId="{BD2503F8-D4F5-4ADA-9BB8-980715B847FB}" type="parTrans" cxnId="{FF16A97B-B187-4AC4-8030-8DB98395B986}">
      <dgm:prSet/>
      <dgm:spPr/>
      <dgm:t>
        <a:bodyPr/>
        <a:lstStyle/>
        <a:p>
          <a:endParaRPr lang="en-US" sz="1400"/>
        </a:p>
      </dgm:t>
    </dgm:pt>
    <dgm:pt modelId="{F21491FE-6C79-42CA-B263-3A037C74492A}" type="sibTrans" cxnId="{FF16A97B-B187-4AC4-8030-8DB98395B986}">
      <dgm:prSet/>
      <dgm:spPr/>
      <dgm:t>
        <a:bodyPr/>
        <a:lstStyle/>
        <a:p>
          <a:endParaRPr lang="en-US" sz="1400"/>
        </a:p>
      </dgm:t>
    </dgm:pt>
    <dgm:pt modelId="{BD0C15BE-1F75-4B29-8DCE-B404B7507374}">
      <dgm:prSet custT="1"/>
      <dgm:spPr/>
      <dgm:t>
        <a:bodyPr/>
        <a:lstStyle/>
        <a:p>
          <a:r>
            <a:rPr lang="zh-CN" sz="1800" dirty="0"/>
            <a:t>统筹各方面资源，为社会实践活动提供支持</a:t>
          </a:r>
          <a:endParaRPr lang="en-US" sz="1800" dirty="0"/>
        </a:p>
      </dgm:t>
    </dgm:pt>
    <dgm:pt modelId="{F9BFC96C-12B4-4FDD-8A77-74460CF5B3F6}" type="parTrans" cxnId="{E2C6F386-0202-4ED2-B56E-D1133C99D769}">
      <dgm:prSet/>
      <dgm:spPr/>
      <dgm:t>
        <a:bodyPr/>
        <a:lstStyle/>
        <a:p>
          <a:endParaRPr lang="en-US" sz="1400"/>
        </a:p>
      </dgm:t>
    </dgm:pt>
    <dgm:pt modelId="{D2523406-1617-4189-8EA5-8631E4866A50}" type="sibTrans" cxnId="{E2C6F386-0202-4ED2-B56E-D1133C99D769}">
      <dgm:prSet/>
      <dgm:spPr/>
      <dgm:t>
        <a:bodyPr/>
        <a:lstStyle/>
        <a:p>
          <a:endParaRPr lang="en-US" sz="1400"/>
        </a:p>
      </dgm:t>
    </dgm:pt>
    <dgm:pt modelId="{111BC35D-C66F-46D6-B1E1-07F5CA7802A4}">
      <dgm:prSet custT="1"/>
      <dgm:spPr/>
      <dgm:t>
        <a:bodyPr/>
        <a:lstStyle/>
        <a:p>
          <a:r>
            <a:rPr lang="zh-CN" sz="1800" b="1" dirty="0"/>
            <a:t>初中学校</a:t>
          </a:r>
          <a:endParaRPr lang="en-US" sz="1800" b="1" dirty="0"/>
        </a:p>
      </dgm:t>
    </dgm:pt>
    <dgm:pt modelId="{70AD045F-DD9A-4F11-B0AF-4D6B5BCE1E89}" type="parTrans" cxnId="{C11F10BC-13B5-424E-95A6-7E3694626F13}">
      <dgm:prSet/>
      <dgm:spPr/>
      <dgm:t>
        <a:bodyPr/>
        <a:lstStyle/>
        <a:p>
          <a:endParaRPr lang="en-US" sz="1400"/>
        </a:p>
      </dgm:t>
    </dgm:pt>
    <dgm:pt modelId="{6F194E6F-8234-4863-854B-3ED5674773FE}" type="sibTrans" cxnId="{C11F10BC-13B5-424E-95A6-7E3694626F13}">
      <dgm:prSet/>
      <dgm:spPr/>
      <dgm:t>
        <a:bodyPr/>
        <a:lstStyle/>
        <a:p>
          <a:endParaRPr lang="en-US" sz="1400"/>
        </a:p>
      </dgm:t>
    </dgm:pt>
    <dgm:pt modelId="{B4BC2BAD-1150-4C25-B08B-F01064329F71}">
      <dgm:prSet custT="1"/>
      <dgm:spPr/>
      <dgm:t>
        <a:bodyPr/>
        <a:lstStyle/>
        <a:p>
          <a:r>
            <a:rPr lang="zh-CN" sz="1800" dirty="0"/>
            <a:t>成立综合素质评价工作领导小组和工作小组</a:t>
          </a:r>
          <a:endParaRPr lang="en-US" sz="1800" dirty="0"/>
        </a:p>
      </dgm:t>
    </dgm:pt>
    <dgm:pt modelId="{C189B7BE-6B07-4C0B-B19A-C130E38A330D}" type="parTrans" cxnId="{34174B64-2B1A-46EF-9659-3096B9D1CC4A}">
      <dgm:prSet/>
      <dgm:spPr/>
      <dgm:t>
        <a:bodyPr/>
        <a:lstStyle/>
        <a:p>
          <a:endParaRPr lang="en-US" sz="1400"/>
        </a:p>
      </dgm:t>
    </dgm:pt>
    <dgm:pt modelId="{861BE31D-21F2-41EB-8E1E-35CB1EC32A99}" type="sibTrans" cxnId="{34174B64-2B1A-46EF-9659-3096B9D1CC4A}">
      <dgm:prSet/>
      <dgm:spPr/>
      <dgm:t>
        <a:bodyPr/>
        <a:lstStyle/>
        <a:p>
          <a:endParaRPr lang="en-US" sz="1400"/>
        </a:p>
      </dgm:t>
    </dgm:pt>
    <dgm:pt modelId="{F83567C7-B786-4FAB-90C9-6FD1F2C0FFC5}">
      <dgm:prSet custT="1"/>
      <dgm:spPr/>
      <dgm:t>
        <a:bodyPr/>
        <a:lstStyle/>
        <a:p>
          <a:r>
            <a:rPr lang="zh-CN" sz="1800" dirty="0"/>
            <a:t>制定本校的具体实施方案</a:t>
          </a:r>
          <a:endParaRPr lang="en-US" sz="1800" dirty="0"/>
        </a:p>
      </dgm:t>
    </dgm:pt>
    <dgm:pt modelId="{803A76CF-003E-48C9-B1B4-978FA11A1837}" type="parTrans" cxnId="{C54BB08E-4376-43FA-B3F7-CF72F2B457DC}">
      <dgm:prSet/>
      <dgm:spPr/>
      <dgm:t>
        <a:bodyPr/>
        <a:lstStyle/>
        <a:p>
          <a:endParaRPr lang="en-US" sz="1400"/>
        </a:p>
      </dgm:t>
    </dgm:pt>
    <dgm:pt modelId="{51F3268B-2ED8-40BF-8597-5C1CCDD169E2}" type="sibTrans" cxnId="{C54BB08E-4376-43FA-B3F7-CF72F2B457DC}">
      <dgm:prSet/>
      <dgm:spPr/>
      <dgm:t>
        <a:bodyPr/>
        <a:lstStyle/>
        <a:p>
          <a:endParaRPr lang="en-US" sz="1400"/>
        </a:p>
      </dgm:t>
    </dgm:pt>
    <dgm:pt modelId="{6928FD98-4F89-4243-8804-31907489EA51}">
      <dgm:prSet custT="1"/>
      <dgm:spPr/>
      <dgm:t>
        <a:bodyPr/>
        <a:lstStyle/>
        <a:p>
          <a:r>
            <a:rPr lang="zh-CN" sz="1800" dirty="0"/>
            <a:t>安排专人负责综合素质评价的具体工作</a:t>
          </a:r>
          <a:endParaRPr lang="en-US" sz="1800" dirty="0"/>
        </a:p>
      </dgm:t>
    </dgm:pt>
    <dgm:pt modelId="{7DB40BD4-C588-4749-94DD-22363390174E}" type="parTrans" cxnId="{EE98036F-5CDA-48E6-84B5-0254B568F240}">
      <dgm:prSet/>
      <dgm:spPr/>
      <dgm:t>
        <a:bodyPr/>
        <a:lstStyle/>
        <a:p>
          <a:endParaRPr lang="en-US" sz="1400"/>
        </a:p>
      </dgm:t>
    </dgm:pt>
    <dgm:pt modelId="{4D159E51-36EC-48F1-9F48-5F68BF79C870}" type="sibTrans" cxnId="{EE98036F-5CDA-48E6-84B5-0254B568F240}">
      <dgm:prSet/>
      <dgm:spPr/>
      <dgm:t>
        <a:bodyPr/>
        <a:lstStyle/>
        <a:p>
          <a:endParaRPr lang="en-US" sz="1400"/>
        </a:p>
      </dgm:t>
    </dgm:pt>
    <dgm:pt modelId="{7D94E750-F518-42FB-86E9-7F70FABC9BA6}" type="pres">
      <dgm:prSet presAssocID="{2FCA6F99-C19D-4F27-B70B-C197BE4C0061}" presName="Name0" presStyleCnt="0">
        <dgm:presLayoutVars>
          <dgm:dir/>
          <dgm:animLvl val="lvl"/>
          <dgm:resizeHandles val="exact"/>
        </dgm:presLayoutVars>
      </dgm:prSet>
      <dgm:spPr/>
      <dgm:t>
        <a:bodyPr/>
        <a:lstStyle/>
        <a:p>
          <a:endParaRPr lang="zh-CN" altLang="en-US"/>
        </a:p>
      </dgm:t>
    </dgm:pt>
    <dgm:pt modelId="{A06C2090-0200-44EF-80B2-D11A91E49EE6}" type="pres">
      <dgm:prSet presAssocID="{9C89D5F7-5A49-40F8-838A-273933935D92}" presName="composite" presStyleCnt="0"/>
      <dgm:spPr/>
    </dgm:pt>
    <dgm:pt modelId="{3C5AF9DA-8B49-42F6-9BC3-69791C4B702A}" type="pres">
      <dgm:prSet presAssocID="{9C89D5F7-5A49-40F8-838A-273933935D92}" presName="parTx" presStyleLbl="alignNode1" presStyleIdx="0" presStyleCnt="2">
        <dgm:presLayoutVars>
          <dgm:chMax val="0"/>
          <dgm:chPref val="0"/>
          <dgm:bulletEnabled val="1"/>
        </dgm:presLayoutVars>
      </dgm:prSet>
      <dgm:spPr/>
      <dgm:t>
        <a:bodyPr/>
        <a:lstStyle/>
        <a:p>
          <a:endParaRPr lang="zh-CN" altLang="en-US"/>
        </a:p>
      </dgm:t>
    </dgm:pt>
    <dgm:pt modelId="{B1B7D51F-8E8A-463F-9AED-DFCE1EC4BC25}" type="pres">
      <dgm:prSet presAssocID="{9C89D5F7-5A49-40F8-838A-273933935D92}" presName="desTx" presStyleLbl="alignAccFollowNode1" presStyleIdx="0" presStyleCnt="2">
        <dgm:presLayoutVars>
          <dgm:bulletEnabled val="1"/>
        </dgm:presLayoutVars>
      </dgm:prSet>
      <dgm:spPr/>
      <dgm:t>
        <a:bodyPr/>
        <a:lstStyle/>
        <a:p>
          <a:endParaRPr lang="zh-CN" altLang="en-US"/>
        </a:p>
      </dgm:t>
    </dgm:pt>
    <dgm:pt modelId="{7C064CDE-E15B-4A5E-AA56-93A3CB3E822F}" type="pres">
      <dgm:prSet presAssocID="{CFCF17C5-2D4D-47AA-9986-7910E16E48CB}" presName="space" presStyleCnt="0"/>
      <dgm:spPr/>
    </dgm:pt>
    <dgm:pt modelId="{EFF0428F-7265-4695-ACB4-C6D30FCBBD9C}" type="pres">
      <dgm:prSet presAssocID="{111BC35D-C66F-46D6-B1E1-07F5CA7802A4}" presName="composite" presStyleCnt="0"/>
      <dgm:spPr/>
    </dgm:pt>
    <dgm:pt modelId="{9924819A-64C5-45FF-BAA6-BD420882DA55}" type="pres">
      <dgm:prSet presAssocID="{111BC35D-C66F-46D6-B1E1-07F5CA7802A4}" presName="parTx" presStyleLbl="alignNode1" presStyleIdx="1" presStyleCnt="2">
        <dgm:presLayoutVars>
          <dgm:chMax val="0"/>
          <dgm:chPref val="0"/>
          <dgm:bulletEnabled val="1"/>
        </dgm:presLayoutVars>
      </dgm:prSet>
      <dgm:spPr/>
      <dgm:t>
        <a:bodyPr/>
        <a:lstStyle/>
        <a:p>
          <a:endParaRPr lang="zh-CN" altLang="en-US"/>
        </a:p>
      </dgm:t>
    </dgm:pt>
    <dgm:pt modelId="{CDE5BC40-8136-4F33-8B53-A8299AD2D118}" type="pres">
      <dgm:prSet presAssocID="{111BC35D-C66F-46D6-B1E1-07F5CA7802A4}" presName="desTx" presStyleLbl="alignAccFollowNode1" presStyleIdx="1" presStyleCnt="2">
        <dgm:presLayoutVars>
          <dgm:bulletEnabled val="1"/>
        </dgm:presLayoutVars>
      </dgm:prSet>
      <dgm:spPr/>
      <dgm:t>
        <a:bodyPr/>
        <a:lstStyle/>
        <a:p>
          <a:endParaRPr lang="zh-CN" altLang="en-US"/>
        </a:p>
      </dgm:t>
    </dgm:pt>
  </dgm:ptLst>
  <dgm:cxnLst>
    <dgm:cxn modelId="{3CA71170-CC3A-4F42-8683-F1AA736CE770}" type="presOf" srcId="{BD0C15BE-1F75-4B29-8DCE-B404B7507374}" destId="{B1B7D51F-8E8A-463F-9AED-DFCE1EC4BC25}" srcOrd="0" destOrd="1" presId="urn:microsoft.com/office/officeart/2005/8/layout/hList1"/>
    <dgm:cxn modelId="{E2C6F386-0202-4ED2-B56E-D1133C99D769}" srcId="{9C89D5F7-5A49-40F8-838A-273933935D92}" destId="{BD0C15BE-1F75-4B29-8DCE-B404B7507374}" srcOrd="1" destOrd="0" parTransId="{F9BFC96C-12B4-4FDD-8A77-74460CF5B3F6}" sibTransId="{D2523406-1617-4189-8EA5-8631E4866A50}"/>
    <dgm:cxn modelId="{34174B64-2B1A-46EF-9659-3096B9D1CC4A}" srcId="{111BC35D-C66F-46D6-B1E1-07F5CA7802A4}" destId="{B4BC2BAD-1150-4C25-B08B-F01064329F71}" srcOrd="0" destOrd="0" parTransId="{C189B7BE-6B07-4C0B-B19A-C130E38A330D}" sibTransId="{861BE31D-21F2-41EB-8E1E-35CB1EC32A99}"/>
    <dgm:cxn modelId="{EE98036F-5CDA-48E6-84B5-0254B568F240}" srcId="{111BC35D-C66F-46D6-B1E1-07F5CA7802A4}" destId="{6928FD98-4F89-4243-8804-31907489EA51}" srcOrd="2" destOrd="0" parTransId="{7DB40BD4-C588-4749-94DD-22363390174E}" sibTransId="{4D159E51-36EC-48F1-9F48-5F68BF79C870}"/>
    <dgm:cxn modelId="{431B9E71-838B-4DAA-9BC0-64BE165FC17A}" type="presOf" srcId="{F83567C7-B786-4FAB-90C9-6FD1F2C0FFC5}" destId="{CDE5BC40-8136-4F33-8B53-A8299AD2D118}" srcOrd="0" destOrd="1" presId="urn:microsoft.com/office/officeart/2005/8/layout/hList1"/>
    <dgm:cxn modelId="{DDE146A6-6862-4BB2-9D0E-238A7980FC30}" type="presOf" srcId="{B4BC2BAD-1150-4C25-B08B-F01064329F71}" destId="{CDE5BC40-8136-4F33-8B53-A8299AD2D118}" srcOrd="0" destOrd="0" presId="urn:microsoft.com/office/officeart/2005/8/layout/hList1"/>
    <dgm:cxn modelId="{C54BB08E-4376-43FA-B3F7-CF72F2B457DC}" srcId="{111BC35D-C66F-46D6-B1E1-07F5CA7802A4}" destId="{F83567C7-B786-4FAB-90C9-6FD1F2C0FFC5}" srcOrd="1" destOrd="0" parTransId="{803A76CF-003E-48C9-B1B4-978FA11A1837}" sibTransId="{51F3268B-2ED8-40BF-8597-5C1CCDD169E2}"/>
    <dgm:cxn modelId="{C4CA9837-0A1D-4F4A-BF3B-88A846C79FA6}" type="presOf" srcId="{111BC35D-C66F-46D6-B1E1-07F5CA7802A4}" destId="{9924819A-64C5-45FF-BAA6-BD420882DA55}" srcOrd="0" destOrd="0" presId="urn:microsoft.com/office/officeart/2005/8/layout/hList1"/>
    <dgm:cxn modelId="{C11F10BC-13B5-424E-95A6-7E3694626F13}" srcId="{2FCA6F99-C19D-4F27-B70B-C197BE4C0061}" destId="{111BC35D-C66F-46D6-B1E1-07F5CA7802A4}" srcOrd="1" destOrd="0" parTransId="{70AD045F-DD9A-4F11-B0AF-4D6B5BCE1E89}" sibTransId="{6F194E6F-8234-4863-854B-3ED5674773FE}"/>
    <dgm:cxn modelId="{FF16A97B-B187-4AC4-8030-8DB98395B986}" srcId="{9C89D5F7-5A49-40F8-838A-273933935D92}" destId="{78A88646-3BD8-4826-A130-B54864C3565E}" srcOrd="0" destOrd="0" parTransId="{BD2503F8-D4F5-4ADA-9BB8-980715B847FB}" sibTransId="{F21491FE-6C79-42CA-B263-3A037C74492A}"/>
    <dgm:cxn modelId="{54885F02-44EA-44EB-B455-22D58C4D6AC9}" type="presOf" srcId="{78A88646-3BD8-4826-A130-B54864C3565E}" destId="{B1B7D51F-8E8A-463F-9AED-DFCE1EC4BC25}" srcOrd="0" destOrd="0" presId="urn:microsoft.com/office/officeart/2005/8/layout/hList1"/>
    <dgm:cxn modelId="{F44C1EBD-A040-4B27-8316-03E648A1FD33}" type="presOf" srcId="{9C89D5F7-5A49-40F8-838A-273933935D92}" destId="{3C5AF9DA-8B49-42F6-9BC3-69791C4B702A}" srcOrd="0" destOrd="0" presId="urn:microsoft.com/office/officeart/2005/8/layout/hList1"/>
    <dgm:cxn modelId="{2E9DD4F3-E864-4BEB-B9BF-2BE963F0D2A4}" type="presOf" srcId="{2FCA6F99-C19D-4F27-B70B-C197BE4C0061}" destId="{7D94E750-F518-42FB-86E9-7F70FABC9BA6}" srcOrd="0" destOrd="0" presId="urn:microsoft.com/office/officeart/2005/8/layout/hList1"/>
    <dgm:cxn modelId="{0DF0934D-9A44-4895-B2EC-F3675061B72E}" srcId="{2FCA6F99-C19D-4F27-B70B-C197BE4C0061}" destId="{9C89D5F7-5A49-40F8-838A-273933935D92}" srcOrd="0" destOrd="0" parTransId="{268AF63C-0726-412A-9458-932BA55ECC21}" sibTransId="{CFCF17C5-2D4D-47AA-9986-7910E16E48CB}"/>
    <dgm:cxn modelId="{571B7909-93B8-455D-A33F-A1B05A77636C}" type="presOf" srcId="{6928FD98-4F89-4243-8804-31907489EA51}" destId="{CDE5BC40-8136-4F33-8B53-A8299AD2D118}" srcOrd="0" destOrd="2" presId="urn:microsoft.com/office/officeart/2005/8/layout/hList1"/>
    <dgm:cxn modelId="{8F321284-8049-4267-A8B6-B32128485BBE}" type="presParOf" srcId="{7D94E750-F518-42FB-86E9-7F70FABC9BA6}" destId="{A06C2090-0200-44EF-80B2-D11A91E49EE6}" srcOrd="0" destOrd="0" presId="urn:microsoft.com/office/officeart/2005/8/layout/hList1"/>
    <dgm:cxn modelId="{E3BBB7C5-75E1-457A-AC35-74B3BE7C2698}" type="presParOf" srcId="{A06C2090-0200-44EF-80B2-D11A91E49EE6}" destId="{3C5AF9DA-8B49-42F6-9BC3-69791C4B702A}" srcOrd="0" destOrd="0" presId="urn:microsoft.com/office/officeart/2005/8/layout/hList1"/>
    <dgm:cxn modelId="{F6A7BAF5-B429-410A-9A3F-CF99B25D024F}" type="presParOf" srcId="{A06C2090-0200-44EF-80B2-D11A91E49EE6}" destId="{B1B7D51F-8E8A-463F-9AED-DFCE1EC4BC25}" srcOrd="1" destOrd="0" presId="urn:microsoft.com/office/officeart/2005/8/layout/hList1"/>
    <dgm:cxn modelId="{45F228F7-B049-430E-81A8-AE9DEDC5D518}" type="presParOf" srcId="{7D94E750-F518-42FB-86E9-7F70FABC9BA6}" destId="{7C064CDE-E15B-4A5E-AA56-93A3CB3E822F}" srcOrd="1" destOrd="0" presId="urn:microsoft.com/office/officeart/2005/8/layout/hList1"/>
    <dgm:cxn modelId="{D2312211-3F8C-46AB-A3D4-8C3E968D4780}" type="presParOf" srcId="{7D94E750-F518-42FB-86E9-7F70FABC9BA6}" destId="{EFF0428F-7265-4695-ACB4-C6D30FCBBD9C}" srcOrd="2" destOrd="0" presId="urn:microsoft.com/office/officeart/2005/8/layout/hList1"/>
    <dgm:cxn modelId="{38607F7B-65AD-4B2C-BDCC-57AFFF4BAB70}" type="presParOf" srcId="{EFF0428F-7265-4695-ACB4-C6D30FCBBD9C}" destId="{9924819A-64C5-45FF-BAA6-BD420882DA55}" srcOrd="0" destOrd="0" presId="urn:microsoft.com/office/officeart/2005/8/layout/hList1"/>
    <dgm:cxn modelId="{8A8C88D6-63A5-4C3E-AA32-4A2B58A41BF8}" type="presParOf" srcId="{EFF0428F-7265-4695-ACB4-C6D30FCBBD9C}" destId="{CDE5BC40-8136-4F33-8B53-A8299AD2D11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B3AA467-57BD-42C9-929F-6B3A58749EC8}"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zh-CN" altLang="en-US"/>
        </a:p>
      </dgm:t>
    </dgm:pt>
    <dgm:pt modelId="{0F20D795-7339-4E9D-BEA9-278904916652}">
      <dgm:prSet phldrT="[文本]"/>
      <dgm:spPr/>
      <dgm:t>
        <a:bodyPr/>
        <a:lstStyle/>
        <a:p>
          <a:r>
            <a:rPr lang="zh-CN" altLang="en-US" dirty="0"/>
            <a:t>信息确认制度</a:t>
          </a:r>
        </a:p>
      </dgm:t>
    </dgm:pt>
    <dgm:pt modelId="{43CCCC87-DF95-45E8-AAA9-3439E37E640E}" type="parTrans" cxnId="{EC09D351-3233-4050-B9B5-DCC3A7E3BC7B}">
      <dgm:prSet/>
      <dgm:spPr/>
      <dgm:t>
        <a:bodyPr/>
        <a:lstStyle/>
        <a:p>
          <a:endParaRPr lang="zh-CN" altLang="en-US"/>
        </a:p>
      </dgm:t>
    </dgm:pt>
    <dgm:pt modelId="{76F04607-59BB-4915-AB00-EE77256323EF}" type="sibTrans" cxnId="{EC09D351-3233-4050-B9B5-DCC3A7E3BC7B}">
      <dgm:prSet/>
      <dgm:spPr/>
      <dgm:t>
        <a:bodyPr/>
        <a:lstStyle/>
        <a:p>
          <a:endParaRPr lang="zh-CN" altLang="en-US"/>
        </a:p>
      </dgm:t>
    </dgm:pt>
    <dgm:pt modelId="{F4753809-B006-45A3-9F5D-390DF008AD18}">
      <dgm:prSet phldrT="[文本]" custT="1"/>
      <dgm:spPr/>
      <dgm:t>
        <a:bodyPr/>
        <a:lstStyle/>
        <a:p>
          <a:r>
            <a:rPr lang="zh-CN" altLang="en-US" sz="1800" dirty="0">
              <a:solidFill>
                <a:schemeClr val="tx1"/>
              </a:solidFill>
              <a:latin typeface="微软雅黑" panose="020B0503020204020204" pitchFamily="34" charset="-122"/>
              <a:ea typeface="微软雅黑" panose="020B0503020204020204" pitchFamily="34" charset="-122"/>
            </a:rPr>
            <a:t>市区两级</a:t>
          </a:r>
          <a:r>
            <a:rPr lang="zh-CN" altLang="en-US" sz="1800">
              <a:solidFill>
                <a:schemeClr val="tx1"/>
              </a:solidFill>
              <a:latin typeface="微软雅黑" panose="020B0503020204020204" pitchFamily="34" charset="-122"/>
              <a:ea typeface="微软雅黑" panose="020B0503020204020204" pitchFamily="34" charset="-122"/>
            </a:rPr>
            <a:t>录入的比赛活动项目分别</a:t>
          </a:r>
          <a:r>
            <a:rPr lang="zh-CN" altLang="en-US" sz="1800" dirty="0">
              <a:solidFill>
                <a:schemeClr val="tx1"/>
              </a:solidFill>
              <a:latin typeface="微软雅黑" panose="020B0503020204020204" pitchFamily="34" charset="-122"/>
              <a:ea typeface="微软雅黑" panose="020B0503020204020204" pitchFamily="34" charset="-122"/>
            </a:rPr>
            <a:t>经过市教委和区教育局确认；非学生本人录入的信息都需要学生每学期进行确认</a:t>
          </a:r>
          <a:endParaRPr lang="zh-CN" altLang="en-US" sz="1800" dirty="0">
            <a:solidFill>
              <a:schemeClr val="tx1"/>
            </a:solidFill>
          </a:endParaRPr>
        </a:p>
      </dgm:t>
    </dgm:pt>
    <dgm:pt modelId="{5E3DA367-74CF-4DC3-8402-3A118CC599E0}" type="parTrans" cxnId="{8D02320A-74DF-4BD8-914F-39E40210D3FA}">
      <dgm:prSet/>
      <dgm:spPr/>
      <dgm:t>
        <a:bodyPr/>
        <a:lstStyle/>
        <a:p>
          <a:endParaRPr lang="zh-CN" altLang="en-US"/>
        </a:p>
      </dgm:t>
    </dgm:pt>
    <dgm:pt modelId="{33B2B1F3-3214-48E0-B88C-9F52DDD89B20}" type="sibTrans" cxnId="{8D02320A-74DF-4BD8-914F-39E40210D3FA}">
      <dgm:prSet/>
      <dgm:spPr/>
      <dgm:t>
        <a:bodyPr/>
        <a:lstStyle/>
        <a:p>
          <a:endParaRPr lang="zh-CN" altLang="en-US"/>
        </a:p>
      </dgm:t>
    </dgm:pt>
    <dgm:pt modelId="{C579F2C3-A9C3-43DA-A332-BA9E5964F2ED}">
      <dgm:prSet phldrT="[文本]"/>
      <dgm:spPr/>
      <dgm:t>
        <a:bodyPr/>
        <a:lstStyle/>
        <a:p>
          <a:r>
            <a:rPr lang="zh-CN" altLang="en-US" dirty="0"/>
            <a:t>信誉等级制度</a:t>
          </a:r>
        </a:p>
      </dgm:t>
    </dgm:pt>
    <dgm:pt modelId="{B25F1C74-FD2F-4E91-98F4-31CDBED61502}" type="parTrans" cxnId="{40AF0EBC-828C-4B16-B076-1061025BF84E}">
      <dgm:prSet/>
      <dgm:spPr/>
      <dgm:t>
        <a:bodyPr/>
        <a:lstStyle/>
        <a:p>
          <a:endParaRPr lang="zh-CN" altLang="en-US"/>
        </a:p>
      </dgm:t>
    </dgm:pt>
    <dgm:pt modelId="{F5027129-AAA7-4F61-B643-CE4778ACEE36}" type="sibTrans" cxnId="{40AF0EBC-828C-4B16-B076-1061025BF84E}">
      <dgm:prSet/>
      <dgm:spPr/>
      <dgm:t>
        <a:bodyPr/>
        <a:lstStyle/>
        <a:p>
          <a:endParaRPr lang="zh-CN" altLang="en-US"/>
        </a:p>
      </dgm:t>
    </dgm:pt>
    <dgm:pt modelId="{F8B71706-7C89-49CE-9AC7-0E934DFE9ECA}">
      <dgm:prSet phldrT="[文本]" custT="1"/>
      <dgm:spPr/>
      <dgm:t>
        <a:bodyPr/>
        <a:lstStyle/>
        <a:p>
          <a:r>
            <a:rPr lang="zh-CN" altLang="en-US" sz="1800" dirty="0">
              <a:solidFill>
                <a:schemeClr val="tx1"/>
              </a:solidFill>
              <a:latin typeface="微软雅黑" panose="020B0503020204020204" pitchFamily="34" charset="-122"/>
              <a:ea typeface="微软雅黑" panose="020B0503020204020204" pitchFamily="34" charset="-122"/>
            </a:rPr>
            <a:t>连续两年被下调信誉等级的学校校长将依纪依规处理</a:t>
          </a:r>
          <a:endParaRPr lang="zh-CN" altLang="en-US" sz="1800" dirty="0">
            <a:solidFill>
              <a:schemeClr val="tx1"/>
            </a:solidFill>
          </a:endParaRPr>
        </a:p>
      </dgm:t>
    </dgm:pt>
    <dgm:pt modelId="{62E02801-0A91-494C-A49D-105017EC54C6}" type="parTrans" cxnId="{C317B4DB-4205-4C7D-A494-BED88BA41ED9}">
      <dgm:prSet/>
      <dgm:spPr/>
      <dgm:t>
        <a:bodyPr/>
        <a:lstStyle/>
        <a:p>
          <a:endParaRPr lang="zh-CN" altLang="en-US"/>
        </a:p>
      </dgm:t>
    </dgm:pt>
    <dgm:pt modelId="{EB6C58D5-79EC-40FD-AA63-399D243DA197}" type="sibTrans" cxnId="{C317B4DB-4205-4C7D-A494-BED88BA41ED9}">
      <dgm:prSet/>
      <dgm:spPr/>
      <dgm:t>
        <a:bodyPr/>
        <a:lstStyle/>
        <a:p>
          <a:endParaRPr lang="zh-CN" altLang="en-US"/>
        </a:p>
      </dgm:t>
    </dgm:pt>
    <dgm:pt modelId="{4A4C02ED-0FC8-47DC-AA49-C3DF082BFAEA}">
      <dgm:prSet phldrT="[文本]"/>
      <dgm:spPr/>
      <dgm:t>
        <a:bodyPr/>
        <a:lstStyle/>
        <a:p>
          <a:r>
            <a:rPr lang="zh-CN" dirty="0"/>
            <a:t>公示与举报投诉制度</a:t>
          </a:r>
          <a:endParaRPr lang="zh-CN" altLang="en-US" dirty="0"/>
        </a:p>
      </dgm:t>
    </dgm:pt>
    <dgm:pt modelId="{9D423C3B-228B-46E2-AF2E-721A5E638026}" type="parTrans" cxnId="{0A248D30-1A9E-4EB2-8517-D78DA06CEC10}">
      <dgm:prSet/>
      <dgm:spPr/>
      <dgm:t>
        <a:bodyPr/>
        <a:lstStyle/>
        <a:p>
          <a:endParaRPr lang="zh-CN" altLang="en-US"/>
        </a:p>
      </dgm:t>
    </dgm:pt>
    <dgm:pt modelId="{F768468B-846F-46F3-99AA-1E4C1E358DD7}" type="sibTrans" cxnId="{0A248D30-1A9E-4EB2-8517-D78DA06CEC10}">
      <dgm:prSet/>
      <dgm:spPr/>
      <dgm:t>
        <a:bodyPr/>
        <a:lstStyle/>
        <a:p>
          <a:endParaRPr lang="zh-CN" altLang="en-US"/>
        </a:p>
      </dgm:t>
    </dgm:pt>
    <dgm:pt modelId="{D200FAE1-0D66-499E-BDEB-335C0DEF7826}">
      <dgm:prSet phldrT="[文本]" custT="1"/>
      <dgm:spPr/>
      <dgm:t>
        <a:bodyPr/>
        <a:lstStyle/>
        <a:p>
          <a:r>
            <a:rPr lang="zh-CN" altLang="en-US" sz="1800" dirty="0">
              <a:solidFill>
                <a:schemeClr val="tx1"/>
              </a:solidFill>
              <a:latin typeface="微软雅黑" panose="020B0503020204020204" pitchFamily="34" charset="-122"/>
              <a:ea typeface="微软雅黑" panose="020B0503020204020204" pitchFamily="34" charset="-122"/>
            </a:rPr>
            <a:t>初中学校需要健全校内公示制度，下列内容需公示：本校综合素质评价的具体实施办法；学校举办的比赛和活动的评价办法；纪实报告中除涉及个人隐私的信息和成绩外都必须公示</a:t>
          </a:r>
          <a:endParaRPr lang="zh-CN" altLang="en-US" sz="1800" dirty="0">
            <a:solidFill>
              <a:schemeClr val="tx1"/>
            </a:solidFill>
          </a:endParaRPr>
        </a:p>
      </dgm:t>
    </dgm:pt>
    <dgm:pt modelId="{B6F69D51-F763-4D60-B18D-272607AA6FE3}" type="parTrans" cxnId="{59438836-4273-4F9F-ABD6-8C0ABC478F04}">
      <dgm:prSet/>
      <dgm:spPr/>
      <dgm:t>
        <a:bodyPr/>
        <a:lstStyle/>
        <a:p>
          <a:endParaRPr lang="zh-CN" altLang="en-US"/>
        </a:p>
      </dgm:t>
    </dgm:pt>
    <dgm:pt modelId="{2904C078-9DDD-4228-A07F-EE1851B1E73B}" type="sibTrans" cxnId="{59438836-4273-4F9F-ABD6-8C0ABC478F04}">
      <dgm:prSet/>
      <dgm:spPr/>
      <dgm:t>
        <a:bodyPr/>
        <a:lstStyle/>
        <a:p>
          <a:endParaRPr lang="zh-CN" altLang="en-US"/>
        </a:p>
      </dgm:t>
    </dgm:pt>
    <dgm:pt modelId="{A6CBAD60-13F7-4CB5-8871-067F080960AC}" type="pres">
      <dgm:prSet presAssocID="{2B3AA467-57BD-42C9-929F-6B3A58749EC8}" presName="Name0" presStyleCnt="0">
        <dgm:presLayoutVars>
          <dgm:dir/>
          <dgm:animLvl val="lvl"/>
          <dgm:resizeHandles/>
        </dgm:presLayoutVars>
      </dgm:prSet>
      <dgm:spPr/>
      <dgm:t>
        <a:bodyPr/>
        <a:lstStyle/>
        <a:p>
          <a:endParaRPr lang="zh-CN" altLang="en-US"/>
        </a:p>
      </dgm:t>
    </dgm:pt>
    <dgm:pt modelId="{086AA249-CA87-483B-8C6A-B99C641BDC40}" type="pres">
      <dgm:prSet presAssocID="{0F20D795-7339-4E9D-BEA9-278904916652}" presName="linNode" presStyleCnt="0"/>
      <dgm:spPr/>
    </dgm:pt>
    <dgm:pt modelId="{0FD50198-3151-43CF-9764-65DACA16DC04}" type="pres">
      <dgm:prSet presAssocID="{0F20D795-7339-4E9D-BEA9-278904916652}" presName="parentShp" presStyleLbl="node1" presStyleIdx="0" presStyleCnt="3" custScaleX="78223" custScaleY="61098" custLinFactNeighborX="-246" custLinFactNeighborY="-9925">
        <dgm:presLayoutVars>
          <dgm:bulletEnabled val="1"/>
        </dgm:presLayoutVars>
      </dgm:prSet>
      <dgm:spPr/>
      <dgm:t>
        <a:bodyPr/>
        <a:lstStyle/>
        <a:p>
          <a:endParaRPr lang="zh-CN" altLang="en-US"/>
        </a:p>
      </dgm:t>
    </dgm:pt>
    <dgm:pt modelId="{29A46049-73C2-4654-AF20-E68C8F73AD74}" type="pres">
      <dgm:prSet presAssocID="{0F20D795-7339-4E9D-BEA9-278904916652}" presName="childShp" presStyleLbl="bgAccFollowNode1" presStyleIdx="0" presStyleCnt="3">
        <dgm:presLayoutVars>
          <dgm:bulletEnabled val="1"/>
        </dgm:presLayoutVars>
      </dgm:prSet>
      <dgm:spPr/>
      <dgm:t>
        <a:bodyPr/>
        <a:lstStyle/>
        <a:p>
          <a:endParaRPr lang="zh-CN" altLang="en-US"/>
        </a:p>
      </dgm:t>
    </dgm:pt>
    <dgm:pt modelId="{FF03A4DE-80CB-4C20-B8B3-BDAF84EE1D81}" type="pres">
      <dgm:prSet presAssocID="{76F04607-59BB-4915-AB00-EE77256323EF}" presName="spacing" presStyleCnt="0"/>
      <dgm:spPr/>
    </dgm:pt>
    <dgm:pt modelId="{42793970-7DD4-45F0-9938-7D24E31D013F}" type="pres">
      <dgm:prSet presAssocID="{C579F2C3-A9C3-43DA-A332-BA9E5964F2ED}" presName="linNode" presStyleCnt="0"/>
      <dgm:spPr/>
    </dgm:pt>
    <dgm:pt modelId="{1FD09722-563D-4FEB-A56C-0C7C5543DD2A}" type="pres">
      <dgm:prSet presAssocID="{C579F2C3-A9C3-43DA-A332-BA9E5964F2ED}" presName="parentShp" presStyleLbl="node1" presStyleIdx="1" presStyleCnt="3" custScaleX="77999" custScaleY="67547" custLinFactNeighborX="-1450" custLinFactNeighborY="-6162">
        <dgm:presLayoutVars>
          <dgm:bulletEnabled val="1"/>
        </dgm:presLayoutVars>
      </dgm:prSet>
      <dgm:spPr/>
      <dgm:t>
        <a:bodyPr/>
        <a:lstStyle/>
        <a:p>
          <a:endParaRPr lang="zh-CN" altLang="en-US"/>
        </a:p>
      </dgm:t>
    </dgm:pt>
    <dgm:pt modelId="{B0848227-2BA7-4488-BB7D-0EDC1F8B6884}" type="pres">
      <dgm:prSet presAssocID="{C579F2C3-A9C3-43DA-A332-BA9E5964F2ED}" presName="childShp" presStyleLbl="bgAccFollowNode1" presStyleIdx="1" presStyleCnt="3">
        <dgm:presLayoutVars>
          <dgm:bulletEnabled val="1"/>
        </dgm:presLayoutVars>
      </dgm:prSet>
      <dgm:spPr/>
      <dgm:t>
        <a:bodyPr/>
        <a:lstStyle/>
        <a:p>
          <a:endParaRPr lang="zh-CN" altLang="en-US"/>
        </a:p>
      </dgm:t>
    </dgm:pt>
    <dgm:pt modelId="{AAE44CC2-B2F5-4743-852C-B0CB6B52EFAD}" type="pres">
      <dgm:prSet presAssocID="{F5027129-AAA7-4F61-B643-CE4778ACEE36}" presName="spacing" presStyleCnt="0"/>
      <dgm:spPr/>
    </dgm:pt>
    <dgm:pt modelId="{B92D3D27-71E4-45B6-B84D-93ABD4B1980C}" type="pres">
      <dgm:prSet presAssocID="{4A4C02ED-0FC8-47DC-AA49-C3DF082BFAEA}" presName="linNode" presStyleCnt="0"/>
      <dgm:spPr/>
    </dgm:pt>
    <dgm:pt modelId="{FECA95C8-6E4F-4444-8E62-2A3359E68AA0}" type="pres">
      <dgm:prSet presAssocID="{4A4C02ED-0FC8-47DC-AA49-C3DF082BFAEA}" presName="parentShp" presStyleLbl="node1" presStyleIdx="2" presStyleCnt="3" custScaleX="82031" custScaleY="65829">
        <dgm:presLayoutVars>
          <dgm:bulletEnabled val="1"/>
        </dgm:presLayoutVars>
      </dgm:prSet>
      <dgm:spPr/>
      <dgm:t>
        <a:bodyPr/>
        <a:lstStyle/>
        <a:p>
          <a:endParaRPr lang="zh-CN" altLang="en-US"/>
        </a:p>
      </dgm:t>
    </dgm:pt>
    <dgm:pt modelId="{C2324389-B852-41D9-A0B7-E5F223D0B6A3}" type="pres">
      <dgm:prSet presAssocID="{4A4C02ED-0FC8-47DC-AA49-C3DF082BFAEA}" presName="childShp" presStyleLbl="bgAccFollowNode1" presStyleIdx="2" presStyleCnt="3" custScaleX="103935" custScaleY="144639" custLinFactNeighborX="1096" custLinFactNeighborY="-6798">
        <dgm:presLayoutVars>
          <dgm:bulletEnabled val="1"/>
        </dgm:presLayoutVars>
      </dgm:prSet>
      <dgm:spPr/>
      <dgm:t>
        <a:bodyPr/>
        <a:lstStyle/>
        <a:p>
          <a:endParaRPr lang="zh-CN" altLang="en-US"/>
        </a:p>
      </dgm:t>
    </dgm:pt>
  </dgm:ptLst>
  <dgm:cxnLst>
    <dgm:cxn modelId="{EC09D351-3233-4050-B9B5-DCC3A7E3BC7B}" srcId="{2B3AA467-57BD-42C9-929F-6B3A58749EC8}" destId="{0F20D795-7339-4E9D-BEA9-278904916652}" srcOrd="0" destOrd="0" parTransId="{43CCCC87-DF95-45E8-AAA9-3439E37E640E}" sibTransId="{76F04607-59BB-4915-AB00-EE77256323EF}"/>
    <dgm:cxn modelId="{CEF879A8-8ECF-4CB0-BE9C-846812BAB314}" type="presOf" srcId="{4A4C02ED-0FC8-47DC-AA49-C3DF082BFAEA}" destId="{FECA95C8-6E4F-4444-8E62-2A3359E68AA0}" srcOrd="0" destOrd="0" presId="urn:microsoft.com/office/officeart/2005/8/layout/vList6"/>
    <dgm:cxn modelId="{0A248D30-1A9E-4EB2-8517-D78DA06CEC10}" srcId="{2B3AA467-57BD-42C9-929F-6B3A58749EC8}" destId="{4A4C02ED-0FC8-47DC-AA49-C3DF082BFAEA}" srcOrd="2" destOrd="0" parTransId="{9D423C3B-228B-46E2-AF2E-721A5E638026}" sibTransId="{F768468B-846F-46F3-99AA-1E4C1E358DD7}"/>
    <dgm:cxn modelId="{C1411EB9-88A3-45AC-A73C-02524B62957C}" type="presOf" srcId="{0F20D795-7339-4E9D-BEA9-278904916652}" destId="{0FD50198-3151-43CF-9764-65DACA16DC04}" srcOrd="0" destOrd="0" presId="urn:microsoft.com/office/officeart/2005/8/layout/vList6"/>
    <dgm:cxn modelId="{1EC2B9E0-5E81-4B8F-98CE-9638F47E15B2}" type="presOf" srcId="{2B3AA467-57BD-42C9-929F-6B3A58749EC8}" destId="{A6CBAD60-13F7-4CB5-8871-067F080960AC}" srcOrd="0" destOrd="0" presId="urn:microsoft.com/office/officeart/2005/8/layout/vList6"/>
    <dgm:cxn modelId="{40AF0EBC-828C-4B16-B076-1061025BF84E}" srcId="{2B3AA467-57BD-42C9-929F-6B3A58749EC8}" destId="{C579F2C3-A9C3-43DA-A332-BA9E5964F2ED}" srcOrd="1" destOrd="0" parTransId="{B25F1C74-FD2F-4E91-98F4-31CDBED61502}" sibTransId="{F5027129-AAA7-4F61-B643-CE4778ACEE36}"/>
    <dgm:cxn modelId="{4DB31EE1-0083-4B20-939D-1C9396CF5AA9}" type="presOf" srcId="{D200FAE1-0D66-499E-BDEB-335C0DEF7826}" destId="{C2324389-B852-41D9-A0B7-E5F223D0B6A3}" srcOrd="0" destOrd="0" presId="urn:microsoft.com/office/officeart/2005/8/layout/vList6"/>
    <dgm:cxn modelId="{074B79C1-4CAE-4896-BB5D-99AEC73DB06A}" type="presOf" srcId="{C579F2C3-A9C3-43DA-A332-BA9E5964F2ED}" destId="{1FD09722-563D-4FEB-A56C-0C7C5543DD2A}" srcOrd="0" destOrd="0" presId="urn:microsoft.com/office/officeart/2005/8/layout/vList6"/>
    <dgm:cxn modelId="{C317B4DB-4205-4C7D-A494-BED88BA41ED9}" srcId="{C579F2C3-A9C3-43DA-A332-BA9E5964F2ED}" destId="{F8B71706-7C89-49CE-9AC7-0E934DFE9ECA}" srcOrd="0" destOrd="0" parTransId="{62E02801-0A91-494C-A49D-105017EC54C6}" sibTransId="{EB6C58D5-79EC-40FD-AA63-399D243DA197}"/>
    <dgm:cxn modelId="{0833B49F-C4FB-4D10-AEA7-FE55ED1091C6}" type="presOf" srcId="{F8B71706-7C89-49CE-9AC7-0E934DFE9ECA}" destId="{B0848227-2BA7-4488-BB7D-0EDC1F8B6884}" srcOrd="0" destOrd="0" presId="urn:microsoft.com/office/officeart/2005/8/layout/vList6"/>
    <dgm:cxn modelId="{59438836-4273-4F9F-ABD6-8C0ABC478F04}" srcId="{4A4C02ED-0FC8-47DC-AA49-C3DF082BFAEA}" destId="{D200FAE1-0D66-499E-BDEB-335C0DEF7826}" srcOrd="0" destOrd="0" parTransId="{B6F69D51-F763-4D60-B18D-272607AA6FE3}" sibTransId="{2904C078-9DDD-4228-A07F-EE1851B1E73B}"/>
    <dgm:cxn modelId="{CD395B7D-1DF7-416D-B5EF-07FC4A7B2E77}" type="presOf" srcId="{F4753809-B006-45A3-9F5D-390DF008AD18}" destId="{29A46049-73C2-4654-AF20-E68C8F73AD74}" srcOrd="0" destOrd="0" presId="urn:microsoft.com/office/officeart/2005/8/layout/vList6"/>
    <dgm:cxn modelId="{8D02320A-74DF-4BD8-914F-39E40210D3FA}" srcId="{0F20D795-7339-4E9D-BEA9-278904916652}" destId="{F4753809-B006-45A3-9F5D-390DF008AD18}" srcOrd="0" destOrd="0" parTransId="{5E3DA367-74CF-4DC3-8402-3A118CC599E0}" sibTransId="{33B2B1F3-3214-48E0-B88C-9F52DDD89B20}"/>
    <dgm:cxn modelId="{AD38B3C1-2DC0-462E-8AEA-E7F96397EAA3}" type="presParOf" srcId="{A6CBAD60-13F7-4CB5-8871-067F080960AC}" destId="{086AA249-CA87-483B-8C6A-B99C641BDC40}" srcOrd="0" destOrd="0" presId="urn:microsoft.com/office/officeart/2005/8/layout/vList6"/>
    <dgm:cxn modelId="{43F28A3E-6F5A-4019-8658-BE736277E6B7}" type="presParOf" srcId="{086AA249-CA87-483B-8C6A-B99C641BDC40}" destId="{0FD50198-3151-43CF-9764-65DACA16DC04}" srcOrd="0" destOrd="0" presId="urn:microsoft.com/office/officeart/2005/8/layout/vList6"/>
    <dgm:cxn modelId="{1BA3E899-83CB-4545-80E8-CA25D6E6D766}" type="presParOf" srcId="{086AA249-CA87-483B-8C6A-B99C641BDC40}" destId="{29A46049-73C2-4654-AF20-E68C8F73AD74}" srcOrd="1" destOrd="0" presId="urn:microsoft.com/office/officeart/2005/8/layout/vList6"/>
    <dgm:cxn modelId="{6E381C8E-25E7-4FD7-AD42-D7C11DA72FA2}" type="presParOf" srcId="{A6CBAD60-13F7-4CB5-8871-067F080960AC}" destId="{FF03A4DE-80CB-4C20-B8B3-BDAF84EE1D81}" srcOrd="1" destOrd="0" presId="urn:microsoft.com/office/officeart/2005/8/layout/vList6"/>
    <dgm:cxn modelId="{A42E2CF3-C213-48FF-BA22-6E4B7B02268A}" type="presParOf" srcId="{A6CBAD60-13F7-4CB5-8871-067F080960AC}" destId="{42793970-7DD4-45F0-9938-7D24E31D013F}" srcOrd="2" destOrd="0" presId="urn:microsoft.com/office/officeart/2005/8/layout/vList6"/>
    <dgm:cxn modelId="{3B37B9A6-9954-48FE-8B38-252C8A44A34E}" type="presParOf" srcId="{42793970-7DD4-45F0-9938-7D24E31D013F}" destId="{1FD09722-563D-4FEB-A56C-0C7C5543DD2A}" srcOrd="0" destOrd="0" presId="urn:microsoft.com/office/officeart/2005/8/layout/vList6"/>
    <dgm:cxn modelId="{16EC170D-217D-43DB-9461-A27CA69C94B9}" type="presParOf" srcId="{42793970-7DD4-45F0-9938-7D24E31D013F}" destId="{B0848227-2BA7-4488-BB7D-0EDC1F8B6884}" srcOrd="1" destOrd="0" presId="urn:microsoft.com/office/officeart/2005/8/layout/vList6"/>
    <dgm:cxn modelId="{A5A80C6C-CE69-49A0-9098-081890C7E8D7}" type="presParOf" srcId="{A6CBAD60-13F7-4CB5-8871-067F080960AC}" destId="{AAE44CC2-B2F5-4743-852C-B0CB6B52EFAD}" srcOrd="3" destOrd="0" presId="urn:microsoft.com/office/officeart/2005/8/layout/vList6"/>
    <dgm:cxn modelId="{6BB39438-16EA-476A-8117-08225E5D9B30}" type="presParOf" srcId="{A6CBAD60-13F7-4CB5-8871-067F080960AC}" destId="{B92D3D27-71E4-45B6-B84D-93ABD4B1980C}" srcOrd="4" destOrd="0" presId="urn:microsoft.com/office/officeart/2005/8/layout/vList6"/>
    <dgm:cxn modelId="{7CFE9107-A710-4A2B-8E7A-D5477EDBCC91}" type="presParOf" srcId="{B92D3D27-71E4-45B6-B84D-93ABD4B1980C}" destId="{FECA95C8-6E4F-4444-8E62-2A3359E68AA0}" srcOrd="0" destOrd="0" presId="urn:microsoft.com/office/officeart/2005/8/layout/vList6"/>
    <dgm:cxn modelId="{2C1CDBDF-3190-4A2F-B80D-7D4996904C4F}" type="presParOf" srcId="{B92D3D27-71E4-45B6-B84D-93ABD4B1980C}" destId="{C2324389-B852-41D9-A0B7-E5F223D0B6A3}"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F91D4-EDF2-425A-8D71-3457B174AFE4}">
      <dsp:nvSpPr>
        <dsp:cNvPr id="0" name=""/>
        <dsp:cNvSpPr/>
      </dsp:nvSpPr>
      <dsp:spPr>
        <a:xfrm>
          <a:off x="629227" y="-4569"/>
          <a:ext cx="3854113" cy="3854113"/>
        </a:xfrm>
        <a:prstGeom prst="circularArrow">
          <a:avLst>
            <a:gd name="adj1" fmla="val 5274"/>
            <a:gd name="adj2" fmla="val 312630"/>
            <a:gd name="adj3" fmla="val 14290978"/>
            <a:gd name="adj4" fmla="val 17090336"/>
            <a:gd name="adj5" fmla="val 5477"/>
          </a:avLst>
        </a:prstGeom>
        <a:gradFill rotWithShape="0">
          <a:gsLst>
            <a:gs pos="0">
              <a:srgbClr val="3391AA"/>
            </a:gs>
            <a:gs pos="67000">
              <a:schemeClr val="accent3"/>
            </a:gs>
          </a:gsLst>
          <a:lin ang="0" scaled="0"/>
        </a:gradFill>
        <a:ln>
          <a:noFill/>
        </a:ln>
        <a:effectLst/>
      </dsp:spPr>
      <dsp:style>
        <a:lnRef idx="0">
          <a:scrgbClr r="0" g="0" b="0"/>
        </a:lnRef>
        <a:fillRef idx="1">
          <a:scrgbClr r="0" g="0" b="0"/>
        </a:fillRef>
        <a:effectRef idx="0">
          <a:scrgbClr r="0" g="0" b="0"/>
        </a:effectRef>
        <a:fontRef idx="minor"/>
      </dsp:style>
    </dsp:sp>
    <dsp:sp modelId="{424AAAD9-5098-4BA2-9DFF-AEFF49F4F2A7}">
      <dsp:nvSpPr>
        <dsp:cNvPr id="0" name=""/>
        <dsp:cNvSpPr/>
      </dsp:nvSpPr>
      <dsp:spPr>
        <a:xfrm>
          <a:off x="1849810" y="1159"/>
          <a:ext cx="1412946" cy="706473"/>
        </a:xfrm>
        <a:prstGeom prst="roundRect">
          <a:avLst/>
        </a:prstGeom>
        <a:solidFill>
          <a:srgbClr val="336987"/>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sz="1800" kern="1200" dirty="0"/>
            <a:t>指导思想</a:t>
          </a:r>
          <a:endParaRPr lang="en-US" sz="1800" kern="1200" dirty="0"/>
        </a:p>
      </dsp:txBody>
      <dsp:txXfrm>
        <a:off x="1884297" y="35646"/>
        <a:ext cx="1343972" cy="637499"/>
      </dsp:txXfrm>
    </dsp:sp>
    <dsp:sp modelId="{4B87BCBC-CC2A-4497-B279-E9AB13EDD2DE}">
      <dsp:nvSpPr>
        <dsp:cNvPr id="0" name=""/>
        <dsp:cNvSpPr/>
      </dsp:nvSpPr>
      <dsp:spPr>
        <a:xfrm>
          <a:off x="3215979" y="908045"/>
          <a:ext cx="1412946" cy="706473"/>
        </a:xfrm>
        <a:prstGeom prst="roundRect">
          <a:avLst/>
        </a:prstGeom>
        <a:solidFill>
          <a:schemeClr val="accent3"/>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sz="1800" kern="1200"/>
            <a:t>基本原则</a:t>
          </a:r>
          <a:endParaRPr lang="en-US" sz="1800" kern="1200"/>
        </a:p>
      </dsp:txBody>
      <dsp:txXfrm>
        <a:off x="3250466" y="942532"/>
        <a:ext cx="1343972" cy="637499"/>
      </dsp:txXfrm>
    </dsp:sp>
    <dsp:sp modelId="{A8F17713-F0AD-4743-B03A-13928419C6EA}">
      <dsp:nvSpPr>
        <dsp:cNvPr id="0" name=""/>
        <dsp:cNvSpPr/>
      </dsp:nvSpPr>
      <dsp:spPr>
        <a:xfrm>
          <a:off x="3203860" y="2151442"/>
          <a:ext cx="1412946" cy="706473"/>
        </a:xfrm>
        <a:prstGeom prst="roundRect">
          <a:avLst/>
        </a:prstGeom>
        <a:solidFill>
          <a:srgbClr val="336987"/>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sz="1800" kern="1200"/>
            <a:t>记录和评价内容</a:t>
          </a:r>
          <a:endParaRPr lang="en-US" sz="1800" kern="1200"/>
        </a:p>
      </dsp:txBody>
      <dsp:txXfrm>
        <a:off x="3238347" y="2185929"/>
        <a:ext cx="1343972" cy="637499"/>
      </dsp:txXfrm>
    </dsp:sp>
    <dsp:sp modelId="{3D492DE9-4FE4-438A-80F0-E84D8A9E29C3}">
      <dsp:nvSpPr>
        <dsp:cNvPr id="0" name=""/>
        <dsp:cNvSpPr/>
      </dsp:nvSpPr>
      <dsp:spPr>
        <a:xfrm>
          <a:off x="1849810" y="3128228"/>
          <a:ext cx="1412946" cy="706473"/>
        </a:xfrm>
        <a:prstGeom prst="roundRect">
          <a:avLst/>
        </a:prstGeom>
        <a:solidFill>
          <a:schemeClr val="accent3"/>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sz="1800" kern="1200" dirty="0"/>
            <a:t>记录方法</a:t>
          </a:r>
          <a:r>
            <a:rPr lang="zh-CN" altLang="en-US" sz="1800" kern="1200" dirty="0"/>
            <a:t>与</a:t>
          </a:r>
          <a:r>
            <a:rPr lang="zh-CN" sz="1800" kern="1200" dirty="0"/>
            <a:t>程序</a:t>
          </a:r>
          <a:endParaRPr lang="en-US" sz="1800" kern="1200" dirty="0"/>
        </a:p>
      </dsp:txBody>
      <dsp:txXfrm>
        <a:off x="1884297" y="3162715"/>
        <a:ext cx="1343972" cy="637499"/>
      </dsp:txXfrm>
    </dsp:sp>
    <dsp:sp modelId="{FE034330-7220-4FA2-A87A-C31B5073833B}">
      <dsp:nvSpPr>
        <dsp:cNvPr id="0" name=""/>
        <dsp:cNvSpPr/>
      </dsp:nvSpPr>
      <dsp:spPr>
        <a:xfrm>
          <a:off x="495761" y="2151442"/>
          <a:ext cx="1412946" cy="706473"/>
        </a:xfrm>
        <a:prstGeom prst="roundRect">
          <a:avLst/>
        </a:prstGeom>
        <a:solidFill>
          <a:srgbClr val="336987"/>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sz="1800" kern="1200"/>
            <a:t>评价结果应用</a:t>
          </a:r>
          <a:endParaRPr lang="en-US" sz="1800" kern="1200"/>
        </a:p>
      </dsp:txBody>
      <dsp:txXfrm>
        <a:off x="530248" y="2185929"/>
        <a:ext cx="1343972" cy="637499"/>
      </dsp:txXfrm>
    </dsp:sp>
    <dsp:sp modelId="{41F11D71-6D93-4A66-BA63-DFF5DCCEC293}">
      <dsp:nvSpPr>
        <dsp:cNvPr id="0" name=""/>
        <dsp:cNvSpPr/>
      </dsp:nvSpPr>
      <dsp:spPr>
        <a:xfrm>
          <a:off x="451361" y="904004"/>
          <a:ext cx="1412946" cy="706473"/>
        </a:xfrm>
        <a:prstGeom prst="roundRect">
          <a:avLst/>
        </a:prstGeom>
        <a:solidFill>
          <a:schemeClr val="accent3"/>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sz="1800" kern="1200" dirty="0"/>
            <a:t>组织管理和保障制度</a:t>
          </a:r>
          <a:endParaRPr lang="en-US" sz="1800" kern="1200" dirty="0"/>
        </a:p>
      </dsp:txBody>
      <dsp:txXfrm>
        <a:off x="485848" y="938491"/>
        <a:ext cx="1343972" cy="6374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23F5DC-105F-4CF9-9447-6072F96657CD}">
      <dsp:nvSpPr>
        <dsp:cNvPr id="0" name=""/>
        <dsp:cNvSpPr/>
      </dsp:nvSpPr>
      <dsp:spPr>
        <a:xfrm>
          <a:off x="0" y="0"/>
          <a:ext cx="6912768" cy="726425"/>
        </a:xfrm>
        <a:prstGeom prst="roundRect">
          <a:avLst>
            <a:gd name="adj" fmla="val 10000"/>
          </a:avLst>
        </a:prstGeom>
        <a:solidFill>
          <a:schemeClr val="accent1">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CBFFB7-AD24-4255-9DDD-7DCE32E7857C}">
      <dsp:nvSpPr>
        <dsp:cNvPr id="0" name=""/>
        <dsp:cNvSpPr/>
      </dsp:nvSpPr>
      <dsp:spPr>
        <a:xfrm>
          <a:off x="219743" y="164671"/>
          <a:ext cx="399924" cy="399534"/>
        </a:xfrm>
        <a:prstGeom prst="rect">
          <a:avLst/>
        </a:prstGeom>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342846A-6BEB-4DEC-BE78-F5691AEA2283}">
      <dsp:nvSpPr>
        <dsp:cNvPr id="0" name=""/>
        <dsp:cNvSpPr/>
      </dsp:nvSpPr>
      <dsp:spPr>
        <a:xfrm>
          <a:off x="839412" y="1225"/>
          <a:ext cx="5916968" cy="727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955" tIns="76955" rIns="76955" bIns="76955" numCol="1" spcCol="1270" anchor="ctr" anchorCtr="0">
          <a:noAutofit/>
        </a:bodyPr>
        <a:lstStyle/>
        <a:p>
          <a:pPr lvl="0" algn="l" defTabSz="800100">
            <a:lnSpc>
              <a:spcPct val="100000"/>
            </a:lnSpc>
            <a:spcBef>
              <a:spcPct val="0"/>
            </a:spcBef>
            <a:spcAft>
              <a:spcPct val="35000"/>
            </a:spcAft>
          </a:pPr>
          <a:r>
            <a:rPr lang="zh-CN" altLang="en-US" sz="1800" kern="1200" dirty="0"/>
            <a:t>整体反映</a:t>
          </a:r>
          <a:r>
            <a:rPr lang="zh-CN" sz="1800" kern="1200" dirty="0"/>
            <a:t>德智体美劳全面发展</a:t>
          </a:r>
          <a:r>
            <a:rPr lang="zh-CN" altLang="en-US" sz="1800" kern="1200" dirty="0"/>
            <a:t>情况和</a:t>
          </a:r>
          <a:r>
            <a:rPr lang="zh-CN" sz="1800" kern="1200" dirty="0"/>
            <a:t>个性特长</a:t>
          </a:r>
          <a:endParaRPr lang="en-US" sz="1800" kern="1200" dirty="0"/>
        </a:p>
      </dsp:txBody>
      <dsp:txXfrm>
        <a:off x="839412" y="1225"/>
        <a:ext cx="5916968" cy="727136"/>
      </dsp:txXfrm>
    </dsp:sp>
    <dsp:sp modelId="{AAD66B14-9B0C-4FCF-A29C-9FA6FF359DD2}">
      <dsp:nvSpPr>
        <dsp:cNvPr id="0" name=""/>
        <dsp:cNvSpPr/>
      </dsp:nvSpPr>
      <dsp:spPr>
        <a:xfrm>
          <a:off x="0" y="860567"/>
          <a:ext cx="6912768" cy="726425"/>
        </a:xfrm>
        <a:prstGeom prst="roundRect">
          <a:avLst>
            <a:gd name="adj" fmla="val 10000"/>
          </a:avLst>
        </a:prstGeom>
        <a:solidFill>
          <a:srgbClr val="336987"/>
        </a:solidFill>
        <a:ln>
          <a:noFill/>
        </a:ln>
        <a:effectLst/>
      </dsp:spPr>
      <dsp:style>
        <a:lnRef idx="0">
          <a:scrgbClr r="0" g="0" b="0"/>
        </a:lnRef>
        <a:fillRef idx="1">
          <a:scrgbClr r="0" g="0" b="0"/>
        </a:fillRef>
        <a:effectRef idx="0">
          <a:scrgbClr r="0" g="0" b="0"/>
        </a:effectRef>
        <a:fontRef idx="minor"/>
      </dsp:style>
    </dsp:sp>
    <dsp:sp modelId="{E6D5D7FD-5A7A-490F-80FC-B5310E1F4018}">
      <dsp:nvSpPr>
        <dsp:cNvPr id="0" name=""/>
        <dsp:cNvSpPr/>
      </dsp:nvSpPr>
      <dsp:spPr>
        <a:xfrm>
          <a:off x="219743" y="1024013"/>
          <a:ext cx="399924" cy="399534"/>
        </a:xfrm>
        <a:prstGeom prst="rect">
          <a:avLst/>
        </a:prstGeom>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F5AA511-45CA-4774-BE2A-44D4E291ED73}">
      <dsp:nvSpPr>
        <dsp:cNvPr id="0" name=""/>
        <dsp:cNvSpPr/>
      </dsp:nvSpPr>
      <dsp:spPr>
        <a:xfrm>
          <a:off x="839412" y="860567"/>
          <a:ext cx="5916968" cy="727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955" tIns="76955" rIns="76955" bIns="76955" numCol="1" spcCol="1270" anchor="ctr" anchorCtr="0">
          <a:noAutofit/>
        </a:bodyPr>
        <a:lstStyle/>
        <a:p>
          <a:pPr lvl="0" algn="l" defTabSz="800100">
            <a:lnSpc>
              <a:spcPct val="100000"/>
            </a:lnSpc>
            <a:spcBef>
              <a:spcPct val="0"/>
            </a:spcBef>
            <a:spcAft>
              <a:spcPct val="35000"/>
            </a:spcAft>
          </a:pPr>
          <a:r>
            <a:rPr lang="zh-CN" altLang="en-US" sz="1800" kern="1200" spc="0" baseline="0" dirty="0"/>
            <a:t>引导践行</a:t>
          </a:r>
          <a:r>
            <a:rPr lang="zh-CN" sz="1800" kern="1200" spc="0" baseline="0" dirty="0"/>
            <a:t>社会主义核心价值观</a:t>
          </a:r>
          <a:r>
            <a:rPr lang="zh-CN" altLang="en-US" sz="1800" kern="1200" spc="0" baseline="0" dirty="0"/>
            <a:t>，弘扬</a:t>
          </a:r>
          <a:r>
            <a:rPr lang="zh-CN" sz="1800" kern="1200" spc="0" baseline="0" dirty="0"/>
            <a:t>中华优秀传统文化、革命文化和社会主义先进文化</a:t>
          </a:r>
          <a:endParaRPr lang="en-US" sz="1800" kern="1200" spc="0" baseline="0" dirty="0"/>
        </a:p>
      </dsp:txBody>
      <dsp:txXfrm>
        <a:off x="839412" y="860567"/>
        <a:ext cx="5916968" cy="727136"/>
      </dsp:txXfrm>
    </dsp:sp>
    <dsp:sp modelId="{B61A9C5A-D729-4254-B1F5-E0224ED5B00E}">
      <dsp:nvSpPr>
        <dsp:cNvPr id="0" name=""/>
        <dsp:cNvSpPr/>
      </dsp:nvSpPr>
      <dsp:spPr>
        <a:xfrm>
          <a:off x="0" y="1719910"/>
          <a:ext cx="6912768" cy="726425"/>
        </a:xfrm>
        <a:prstGeom prst="roundRect">
          <a:avLst>
            <a:gd name="adj" fmla="val 10000"/>
          </a:avLst>
        </a:prstGeom>
        <a:solidFill>
          <a:schemeClr val="accent1">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C6EDB8-8A58-4C64-96D6-4AFB37BE8E23}">
      <dsp:nvSpPr>
        <dsp:cNvPr id="0" name=""/>
        <dsp:cNvSpPr/>
      </dsp:nvSpPr>
      <dsp:spPr>
        <a:xfrm>
          <a:off x="219743" y="1883356"/>
          <a:ext cx="399924" cy="399534"/>
        </a:xfrm>
        <a:prstGeom prst="rect">
          <a:avLst/>
        </a:prstGeom>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99F5294-B85A-44D1-91D3-61BF465EE31E}">
      <dsp:nvSpPr>
        <dsp:cNvPr id="0" name=""/>
        <dsp:cNvSpPr/>
      </dsp:nvSpPr>
      <dsp:spPr>
        <a:xfrm>
          <a:off x="839412" y="1719910"/>
          <a:ext cx="5916968" cy="727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955" tIns="76955" rIns="76955" bIns="76955" numCol="1" spcCol="1270" anchor="ctr" anchorCtr="0">
          <a:noAutofit/>
        </a:bodyPr>
        <a:lstStyle/>
        <a:p>
          <a:pPr lvl="0" algn="l" defTabSz="800100">
            <a:lnSpc>
              <a:spcPct val="100000"/>
            </a:lnSpc>
            <a:spcBef>
              <a:spcPct val="0"/>
            </a:spcBef>
            <a:spcAft>
              <a:spcPct val="35000"/>
            </a:spcAft>
          </a:pPr>
          <a:r>
            <a:rPr lang="zh-CN" altLang="en-US" sz="1800" kern="1200" dirty="0"/>
            <a:t>增强</a:t>
          </a:r>
          <a:r>
            <a:rPr lang="zh-CN" sz="1800" kern="1200" dirty="0"/>
            <a:t>社会责任感</a:t>
          </a:r>
          <a:r>
            <a:rPr lang="zh-CN" altLang="en-US" sz="1800" kern="1200" dirty="0"/>
            <a:t>，培养</a:t>
          </a:r>
          <a:r>
            <a:rPr lang="zh-CN" sz="1800" kern="1200" dirty="0"/>
            <a:t>创新精神和实践能力</a:t>
          </a:r>
          <a:endParaRPr lang="en-US" sz="1800" kern="1200" dirty="0"/>
        </a:p>
      </dsp:txBody>
      <dsp:txXfrm>
        <a:off x="839412" y="1719910"/>
        <a:ext cx="5916968" cy="7271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34A0CE-B9F2-4093-A525-6359047E6A5E}">
      <dsp:nvSpPr>
        <dsp:cNvPr id="0" name=""/>
        <dsp:cNvSpPr/>
      </dsp:nvSpPr>
      <dsp:spPr>
        <a:xfrm>
          <a:off x="641016" y="0"/>
          <a:ext cx="3038447" cy="3038447"/>
        </a:xfrm>
        <a:prstGeom prst="diamond">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38D322D-DDD7-4E4C-80C6-891217966F79}">
      <dsp:nvSpPr>
        <dsp:cNvPr id="0" name=""/>
        <dsp:cNvSpPr/>
      </dsp:nvSpPr>
      <dsp:spPr>
        <a:xfrm>
          <a:off x="929668" y="288652"/>
          <a:ext cx="1184994" cy="1184994"/>
        </a:xfrm>
        <a:prstGeom prst="round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sz="1800" kern="1200" dirty="0"/>
            <a:t>品德发展与公民素养</a:t>
          </a:r>
          <a:endParaRPr lang="en-US" sz="1800" kern="1200" dirty="0"/>
        </a:p>
      </dsp:txBody>
      <dsp:txXfrm>
        <a:off x="987515" y="346499"/>
        <a:ext cx="1069300" cy="1069300"/>
      </dsp:txXfrm>
    </dsp:sp>
    <dsp:sp modelId="{7B223CDC-A5F7-4A8B-B881-FF699DE8B9B6}">
      <dsp:nvSpPr>
        <dsp:cNvPr id="0" name=""/>
        <dsp:cNvSpPr/>
      </dsp:nvSpPr>
      <dsp:spPr>
        <a:xfrm>
          <a:off x="2205816" y="288652"/>
          <a:ext cx="1184994" cy="1184994"/>
        </a:xfrm>
        <a:prstGeom prst="roundRect">
          <a:avLst/>
        </a:prstGeom>
        <a:solidFill>
          <a:schemeClr val="accent4"/>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sz="1800" kern="1200" dirty="0"/>
            <a:t>修习课程与学业成绩</a:t>
          </a:r>
          <a:endParaRPr lang="en-US" sz="1800" kern="1200" dirty="0"/>
        </a:p>
      </dsp:txBody>
      <dsp:txXfrm>
        <a:off x="2263663" y="346499"/>
        <a:ext cx="1069300" cy="1069300"/>
      </dsp:txXfrm>
    </dsp:sp>
    <dsp:sp modelId="{433EB28D-991B-474A-8B8E-BA0851C7FD4F}">
      <dsp:nvSpPr>
        <dsp:cNvPr id="0" name=""/>
        <dsp:cNvSpPr/>
      </dsp:nvSpPr>
      <dsp:spPr>
        <a:xfrm>
          <a:off x="929668" y="1564800"/>
          <a:ext cx="1184994" cy="1184994"/>
        </a:xfrm>
        <a:prstGeom prst="roundRect">
          <a:avLst/>
        </a:prstGeom>
        <a:solidFill>
          <a:schemeClr val="accent4"/>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sz="1800" kern="1200"/>
            <a:t>身心健康与艺术素养</a:t>
          </a:r>
          <a:endParaRPr lang="en-US" sz="1800" kern="1200"/>
        </a:p>
      </dsp:txBody>
      <dsp:txXfrm>
        <a:off x="987515" y="1622647"/>
        <a:ext cx="1069300" cy="1069300"/>
      </dsp:txXfrm>
    </dsp:sp>
    <dsp:sp modelId="{62A61672-E523-4381-92C6-AEC29B2736F6}">
      <dsp:nvSpPr>
        <dsp:cNvPr id="0" name=""/>
        <dsp:cNvSpPr/>
      </dsp:nvSpPr>
      <dsp:spPr>
        <a:xfrm>
          <a:off x="2205816" y="1564800"/>
          <a:ext cx="1184994" cy="1184994"/>
        </a:xfrm>
        <a:prstGeom prst="roundRect">
          <a:avLst/>
        </a:prstGeom>
        <a:solidFill>
          <a:schemeClr val="accent1"/>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sz="1800" kern="1200"/>
            <a:t>创新精神与实践能力</a:t>
          </a:r>
          <a:endParaRPr lang="en-US" sz="1800" kern="1200"/>
        </a:p>
      </dsp:txBody>
      <dsp:txXfrm>
        <a:off x="2263663" y="1622647"/>
        <a:ext cx="1069300" cy="10693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5AF9DA-8B49-42F6-9BC3-69791C4B702A}">
      <dsp:nvSpPr>
        <dsp:cNvPr id="0" name=""/>
        <dsp:cNvSpPr/>
      </dsp:nvSpPr>
      <dsp:spPr>
        <a:xfrm>
          <a:off x="33" y="741"/>
          <a:ext cx="3182728" cy="576000"/>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sz="1800" b="1" kern="1200" dirty="0"/>
            <a:t>各区</a:t>
          </a:r>
          <a:endParaRPr lang="en-US" sz="1800" b="1" kern="1200" dirty="0"/>
        </a:p>
      </dsp:txBody>
      <dsp:txXfrm>
        <a:off x="33" y="741"/>
        <a:ext cx="3182728" cy="576000"/>
      </dsp:txXfrm>
    </dsp:sp>
    <dsp:sp modelId="{B1B7D51F-8E8A-463F-9AED-DFCE1EC4BC25}">
      <dsp:nvSpPr>
        <dsp:cNvPr id="0" name=""/>
        <dsp:cNvSpPr/>
      </dsp:nvSpPr>
      <dsp:spPr>
        <a:xfrm>
          <a:off x="33" y="576741"/>
          <a:ext cx="3182728" cy="2161687"/>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sz="1800" kern="1200" dirty="0"/>
            <a:t>成立综合素质评价工作领导小组</a:t>
          </a:r>
          <a:endParaRPr lang="en-US" sz="1800" kern="1200" dirty="0"/>
        </a:p>
        <a:p>
          <a:pPr marL="171450" lvl="1" indent="-171450" algn="l" defTabSz="800100">
            <a:lnSpc>
              <a:spcPct val="90000"/>
            </a:lnSpc>
            <a:spcBef>
              <a:spcPct val="0"/>
            </a:spcBef>
            <a:spcAft>
              <a:spcPct val="15000"/>
            </a:spcAft>
            <a:buChar char="••"/>
          </a:pPr>
          <a:r>
            <a:rPr lang="zh-CN" sz="1800" kern="1200" dirty="0"/>
            <a:t>统筹各方面资源，为社会实践活动提供支持</a:t>
          </a:r>
          <a:endParaRPr lang="en-US" sz="1800" kern="1200" dirty="0"/>
        </a:p>
      </dsp:txBody>
      <dsp:txXfrm>
        <a:off x="33" y="576741"/>
        <a:ext cx="3182728" cy="2161687"/>
      </dsp:txXfrm>
    </dsp:sp>
    <dsp:sp modelId="{9924819A-64C5-45FF-BAA6-BD420882DA55}">
      <dsp:nvSpPr>
        <dsp:cNvPr id="0" name=""/>
        <dsp:cNvSpPr/>
      </dsp:nvSpPr>
      <dsp:spPr>
        <a:xfrm>
          <a:off x="3628343" y="741"/>
          <a:ext cx="3182728" cy="576000"/>
        </a:xfrm>
        <a:prstGeom prst="rect">
          <a:avLst/>
        </a:prstGeom>
        <a:solidFill>
          <a:schemeClr val="accent5">
            <a:hueOff val="8710678"/>
            <a:satOff val="31757"/>
            <a:lumOff val="15294"/>
            <a:alphaOff val="0"/>
          </a:schemeClr>
        </a:solidFill>
        <a:ln w="25400" cap="flat" cmpd="sng" algn="ctr">
          <a:solidFill>
            <a:schemeClr val="accent5">
              <a:hueOff val="8710678"/>
              <a:satOff val="31757"/>
              <a:lumOff val="1529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sz="1800" b="1" kern="1200" dirty="0"/>
            <a:t>初中学校</a:t>
          </a:r>
          <a:endParaRPr lang="en-US" sz="1800" b="1" kern="1200" dirty="0"/>
        </a:p>
      </dsp:txBody>
      <dsp:txXfrm>
        <a:off x="3628343" y="741"/>
        <a:ext cx="3182728" cy="576000"/>
      </dsp:txXfrm>
    </dsp:sp>
    <dsp:sp modelId="{CDE5BC40-8136-4F33-8B53-A8299AD2D118}">
      <dsp:nvSpPr>
        <dsp:cNvPr id="0" name=""/>
        <dsp:cNvSpPr/>
      </dsp:nvSpPr>
      <dsp:spPr>
        <a:xfrm>
          <a:off x="3628343" y="576741"/>
          <a:ext cx="3182728" cy="2161687"/>
        </a:xfrm>
        <a:prstGeom prst="rect">
          <a:avLst/>
        </a:prstGeom>
        <a:solidFill>
          <a:schemeClr val="accent5">
            <a:tint val="40000"/>
            <a:alpha val="90000"/>
            <a:hueOff val="8654480"/>
            <a:satOff val="38344"/>
            <a:lumOff val="4447"/>
            <a:alphaOff val="0"/>
          </a:schemeClr>
        </a:solidFill>
        <a:ln w="25400" cap="flat" cmpd="sng" algn="ctr">
          <a:solidFill>
            <a:schemeClr val="accent5">
              <a:tint val="40000"/>
              <a:alpha val="90000"/>
              <a:hueOff val="8654480"/>
              <a:satOff val="38344"/>
              <a:lumOff val="444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sz="1800" kern="1200" dirty="0"/>
            <a:t>成立综合素质评价工作领导小组和工作小组</a:t>
          </a:r>
          <a:endParaRPr lang="en-US" sz="1800" kern="1200" dirty="0"/>
        </a:p>
        <a:p>
          <a:pPr marL="171450" lvl="1" indent="-171450" algn="l" defTabSz="800100">
            <a:lnSpc>
              <a:spcPct val="90000"/>
            </a:lnSpc>
            <a:spcBef>
              <a:spcPct val="0"/>
            </a:spcBef>
            <a:spcAft>
              <a:spcPct val="15000"/>
            </a:spcAft>
            <a:buChar char="••"/>
          </a:pPr>
          <a:r>
            <a:rPr lang="zh-CN" sz="1800" kern="1200" dirty="0"/>
            <a:t>制定本校的具体实施方案</a:t>
          </a:r>
          <a:endParaRPr lang="en-US" sz="1800" kern="1200" dirty="0"/>
        </a:p>
        <a:p>
          <a:pPr marL="171450" lvl="1" indent="-171450" algn="l" defTabSz="800100">
            <a:lnSpc>
              <a:spcPct val="90000"/>
            </a:lnSpc>
            <a:spcBef>
              <a:spcPct val="0"/>
            </a:spcBef>
            <a:spcAft>
              <a:spcPct val="15000"/>
            </a:spcAft>
            <a:buChar char="••"/>
          </a:pPr>
          <a:r>
            <a:rPr lang="zh-CN" sz="1800" kern="1200" dirty="0"/>
            <a:t>安排专人负责综合素质评价的具体工作</a:t>
          </a:r>
          <a:endParaRPr lang="en-US" sz="1800" kern="1200" dirty="0"/>
        </a:p>
      </dsp:txBody>
      <dsp:txXfrm>
        <a:off x="3628343" y="576741"/>
        <a:ext cx="3182728" cy="21616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A46049-73C2-4654-AF20-E68C8F73AD74}">
      <dsp:nvSpPr>
        <dsp:cNvPr id="0" name=""/>
        <dsp:cNvSpPr/>
      </dsp:nvSpPr>
      <dsp:spPr>
        <a:xfrm>
          <a:off x="3182703" y="2356"/>
          <a:ext cx="5357395" cy="1113234"/>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solidFill>
                <a:schemeClr val="tx1"/>
              </a:solidFill>
              <a:latin typeface="微软雅黑" panose="020B0503020204020204" pitchFamily="34" charset="-122"/>
              <a:ea typeface="微软雅黑" panose="020B0503020204020204" pitchFamily="34" charset="-122"/>
            </a:rPr>
            <a:t>市区两级</a:t>
          </a:r>
          <a:r>
            <a:rPr lang="zh-CN" altLang="en-US" sz="1800" kern="1200">
              <a:solidFill>
                <a:schemeClr val="tx1"/>
              </a:solidFill>
              <a:latin typeface="微软雅黑" panose="020B0503020204020204" pitchFamily="34" charset="-122"/>
              <a:ea typeface="微软雅黑" panose="020B0503020204020204" pitchFamily="34" charset="-122"/>
            </a:rPr>
            <a:t>录入的比赛活动项目分别</a:t>
          </a:r>
          <a:r>
            <a:rPr lang="zh-CN" altLang="en-US" sz="1800" kern="1200" dirty="0">
              <a:solidFill>
                <a:schemeClr val="tx1"/>
              </a:solidFill>
              <a:latin typeface="微软雅黑" panose="020B0503020204020204" pitchFamily="34" charset="-122"/>
              <a:ea typeface="微软雅黑" panose="020B0503020204020204" pitchFamily="34" charset="-122"/>
            </a:rPr>
            <a:t>经过市教委和区教育局确认；非学生本人录入的信息都需要学生每学期进行确认</a:t>
          </a:r>
          <a:endParaRPr lang="zh-CN" altLang="en-US" sz="1800" kern="1200" dirty="0">
            <a:solidFill>
              <a:schemeClr val="tx1"/>
            </a:solidFill>
          </a:endParaRPr>
        </a:p>
      </dsp:txBody>
      <dsp:txXfrm>
        <a:off x="3182703" y="141510"/>
        <a:ext cx="4939932" cy="834926"/>
      </dsp:txXfrm>
    </dsp:sp>
    <dsp:sp modelId="{0FD50198-3151-43CF-9764-65DACA16DC04}">
      <dsp:nvSpPr>
        <dsp:cNvPr id="0" name=""/>
        <dsp:cNvSpPr/>
      </dsp:nvSpPr>
      <dsp:spPr>
        <a:xfrm>
          <a:off x="375714" y="108403"/>
          <a:ext cx="2793810" cy="68016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a:lnSpc>
              <a:spcPct val="90000"/>
            </a:lnSpc>
            <a:spcBef>
              <a:spcPct val="0"/>
            </a:spcBef>
            <a:spcAft>
              <a:spcPct val="35000"/>
            </a:spcAft>
          </a:pPr>
          <a:r>
            <a:rPr lang="zh-CN" altLang="en-US" sz="2300" kern="1200" dirty="0"/>
            <a:t>信息确认制度</a:t>
          </a:r>
        </a:p>
      </dsp:txBody>
      <dsp:txXfrm>
        <a:off x="408917" y="141606"/>
        <a:ext cx="2727404" cy="613757"/>
      </dsp:txXfrm>
    </dsp:sp>
    <dsp:sp modelId="{B0848227-2BA7-4488-BB7D-0EDC1F8B6884}">
      <dsp:nvSpPr>
        <dsp:cNvPr id="0" name=""/>
        <dsp:cNvSpPr/>
      </dsp:nvSpPr>
      <dsp:spPr>
        <a:xfrm>
          <a:off x="3178703" y="1226914"/>
          <a:ext cx="5357395" cy="1113234"/>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solidFill>
                <a:schemeClr val="tx1"/>
              </a:solidFill>
              <a:latin typeface="微软雅黑" panose="020B0503020204020204" pitchFamily="34" charset="-122"/>
              <a:ea typeface="微软雅黑" panose="020B0503020204020204" pitchFamily="34" charset="-122"/>
            </a:rPr>
            <a:t>连续两年被下调信誉等级的学校校长将依纪依规处理</a:t>
          </a:r>
          <a:endParaRPr lang="zh-CN" altLang="en-US" sz="1800" kern="1200" dirty="0">
            <a:solidFill>
              <a:schemeClr val="tx1"/>
            </a:solidFill>
          </a:endParaRPr>
        </a:p>
      </dsp:txBody>
      <dsp:txXfrm>
        <a:off x="3178703" y="1366068"/>
        <a:ext cx="4939932" cy="834926"/>
      </dsp:txXfrm>
    </dsp:sp>
    <dsp:sp modelId="{1FD09722-563D-4FEB-A56C-0C7C5543DD2A}">
      <dsp:nvSpPr>
        <dsp:cNvPr id="0" name=""/>
        <dsp:cNvSpPr/>
      </dsp:nvSpPr>
      <dsp:spPr>
        <a:xfrm>
          <a:off x="315211" y="1338955"/>
          <a:ext cx="2785809" cy="75195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a:lnSpc>
              <a:spcPct val="90000"/>
            </a:lnSpc>
            <a:spcBef>
              <a:spcPct val="0"/>
            </a:spcBef>
            <a:spcAft>
              <a:spcPct val="35000"/>
            </a:spcAft>
          </a:pPr>
          <a:r>
            <a:rPr lang="zh-CN" altLang="en-US" sz="2300" kern="1200" dirty="0"/>
            <a:t>信誉等级制度</a:t>
          </a:r>
        </a:p>
      </dsp:txBody>
      <dsp:txXfrm>
        <a:off x="351918" y="1375662"/>
        <a:ext cx="2712395" cy="678542"/>
      </dsp:txXfrm>
    </dsp:sp>
    <dsp:sp modelId="{C2324389-B852-41D9-A0B7-E5F223D0B6A3}">
      <dsp:nvSpPr>
        <dsp:cNvPr id="0" name=""/>
        <dsp:cNvSpPr/>
      </dsp:nvSpPr>
      <dsp:spPr>
        <a:xfrm>
          <a:off x="3185694" y="2375794"/>
          <a:ext cx="5562770" cy="1610171"/>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solidFill>
                <a:schemeClr val="tx1"/>
              </a:solidFill>
              <a:latin typeface="微软雅黑" panose="020B0503020204020204" pitchFamily="34" charset="-122"/>
              <a:ea typeface="微软雅黑" panose="020B0503020204020204" pitchFamily="34" charset="-122"/>
            </a:rPr>
            <a:t>初中学校需要健全校内公示制度，下列内容需公示：本校综合素质评价的具体实施办法；学校举办的比赛和活动的评价办法；纪实报告中除涉及个人隐私的信息和成绩外都必须公示</a:t>
          </a:r>
          <a:endParaRPr lang="zh-CN" altLang="en-US" sz="1800" kern="1200" dirty="0">
            <a:solidFill>
              <a:schemeClr val="tx1"/>
            </a:solidFill>
          </a:endParaRPr>
        </a:p>
      </dsp:txBody>
      <dsp:txXfrm>
        <a:off x="3185694" y="2577065"/>
        <a:ext cx="4958956" cy="1207629"/>
      </dsp:txXfrm>
    </dsp:sp>
    <dsp:sp modelId="{FECA95C8-6E4F-4444-8E62-2A3359E68AA0}">
      <dsp:nvSpPr>
        <dsp:cNvPr id="0" name=""/>
        <dsp:cNvSpPr/>
      </dsp:nvSpPr>
      <dsp:spPr>
        <a:xfrm>
          <a:off x="219632" y="2890142"/>
          <a:ext cx="2926955" cy="7328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a:lnSpc>
              <a:spcPct val="90000"/>
            </a:lnSpc>
            <a:spcBef>
              <a:spcPct val="0"/>
            </a:spcBef>
            <a:spcAft>
              <a:spcPct val="35000"/>
            </a:spcAft>
          </a:pPr>
          <a:r>
            <a:rPr lang="zh-CN" sz="2300" kern="1200" dirty="0"/>
            <a:t>公示与举报投诉制度</a:t>
          </a:r>
          <a:endParaRPr lang="zh-CN" altLang="en-US" sz="2300" kern="1200" dirty="0"/>
        </a:p>
      </dsp:txBody>
      <dsp:txXfrm>
        <a:off x="255406" y="2925916"/>
        <a:ext cx="2855407" cy="66128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7491402-DBD2-4631-B330-74752352E03D}" type="datetimeFigureOut">
              <a:rPr lang="zh-CN" altLang="en-US" smtClean="0"/>
              <a:t>2019/3/27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9CFAA5-A4C6-4CDD-93C5-4754678CBD06}" type="slidenum">
              <a:rPr lang="zh-CN" altLang="en-US" smtClean="0"/>
              <a:t>‹#›</a:t>
            </a:fld>
            <a:endParaRPr lang="zh-CN" altLang="en-US"/>
          </a:p>
        </p:txBody>
      </p:sp>
    </p:spTree>
    <p:extLst>
      <p:ext uri="{BB962C8B-B14F-4D97-AF65-F5344CB8AC3E}">
        <p14:creationId xmlns:p14="http://schemas.microsoft.com/office/powerpoint/2010/main" val="11895075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2019/3/27</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1377516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831125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提供整体考察德智体美劳各方面发展的框架，不是要求平均发展门门优秀，而是给学生提供一个各方面发展的展示平台，目的是发现学生的个性特长，某一方面材料特别丰富其他方面只达到基本要求是完全可以的。</a:t>
            </a:r>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4095051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学生在初中阶段需完成社会考察</a:t>
            </a:r>
            <a:r>
              <a:rPr lang="en-US" altLang="zh-CN" dirty="0"/>
              <a:t>136</a:t>
            </a:r>
            <a:r>
              <a:rPr lang="zh-CN" altLang="en-US" dirty="0"/>
              <a:t>课时、公益劳动</a:t>
            </a:r>
            <a:r>
              <a:rPr lang="en-US" altLang="zh-CN" dirty="0"/>
              <a:t>80</a:t>
            </a:r>
            <a:r>
              <a:rPr lang="zh-CN" altLang="en-US" dirty="0"/>
              <a:t>课时（一般每学年不少于</a:t>
            </a:r>
            <a:r>
              <a:rPr lang="en-US" altLang="zh-CN" dirty="0"/>
              <a:t>20</a:t>
            </a:r>
            <a:r>
              <a:rPr lang="zh-CN" altLang="en-US" dirty="0"/>
              <a:t>课时）、职业体验</a:t>
            </a:r>
            <a:r>
              <a:rPr lang="en-US" altLang="zh-CN" dirty="0"/>
              <a:t>32</a:t>
            </a:r>
            <a:r>
              <a:rPr lang="zh-CN" altLang="en-US" dirty="0"/>
              <a:t>课时（在本市职业院校的职业体验不少于</a:t>
            </a:r>
            <a:r>
              <a:rPr lang="en-US" altLang="zh-CN" dirty="0"/>
              <a:t>16</a:t>
            </a:r>
            <a:r>
              <a:rPr lang="zh-CN" altLang="en-US" dirty="0"/>
              <a:t>课时）、安全实训</a:t>
            </a:r>
            <a:r>
              <a:rPr lang="en-US" altLang="zh-CN" dirty="0"/>
              <a:t>24</a:t>
            </a:r>
            <a:r>
              <a:rPr lang="zh-CN" altLang="en-US" dirty="0"/>
              <a:t>课时（一般在上海市公共安全教育实训基地的安全实训不少于</a:t>
            </a:r>
            <a:r>
              <a:rPr lang="en-US" altLang="zh-CN" dirty="0"/>
              <a:t>8</a:t>
            </a:r>
            <a:r>
              <a:rPr lang="zh-CN" altLang="en-US" dirty="0"/>
              <a:t>课时）。根据课程计划，可安排在每学年</a:t>
            </a:r>
            <a:r>
              <a:rPr lang="en-US" altLang="zh-CN" dirty="0"/>
              <a:t>2</a:t>
            </a:r>
            <a:r>
              <a:rPr lang="zh-CN" altLang="en-US" dirty="0"/>
              <a:t>周的社区服务社会实践课程中完成，时间可集中安排也可分散安排。</a:t>
            </a:r>
          </a:p>
        </p:txBody>
      </p:sp>
      <p:sp>
        <p:nvSpPr>
          <p:cNvPr id="4" name="灯片编号占位符 3"/>
          <p:cNvSpPr>
            <a:spLocks noGrp="1"/>
          </p:cNvSpPr>
          <p:nvPr>
            <p:ph type="sldNum" sz="quarter" idx="5"/>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31117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非计分科目录入：目前非计分科目由市教研室统一组织命题，提供统一评分标准和等第划分标准，由市组织教研员进行阅卷和统计结果，目前区层面开展阅卷的单位不完全统一，有区教育学院、考试中心和教研室等。确定的录入原则是阅卷和成绩录入主体统一，由电教馆给各区相关主体（区教育学院、考试中心和教研室等）录入非计分科目成绩的权限。</a:t>
            </a:r>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2328742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2791294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1441929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solidFill>
                  <a:schemeClr val="accent5">
                    <a:lumMod val="75000"/>
                  </a:schemeClr>
                </a:solidFill>
                <a:latin typeface="+mn-ea"/>
              </a:rPr>
              <a:t>2018</a:t>
            </a:r>
            <a:r>
              <a:rPr lang="zh-CN" altLang="en-US" dirty="0">
                <a:solidFill>
                  <a:schemeClr val="accent5">
                    <a:lumMod val="75000"/>
                  </a:schemeClr>
                </a:solidFill>
                <a:latin typeface="+mn-ea"/>
              </a:rPr>
              <a:t>年</a:t>
            </a:r>
            <a:r>
              <a:rPr lang="en-US" altLang="zh-CN" dirty="0">
                <a:solidFill>
                  <a:schemeClr val="accent5">
                    <a:lumMod val="75000"/>
                  </a:schemeClr>
                </a:solidFill>
                <a:latin typeface="+mn-ea"/>
              </a:rPr>
              <a:t>9</a:t>
            </a:r>
            <a:r>
              <a:rPr lang="zh-CN" altLang="en-US" dirty="0">
                <a:solidFill>
                  <a:schemeClr val="accent5">
                    <a:lumMod val="75000"/>
                  </a:schemeClr>
                </a:solidFill>
                <a:latin typeface="+mn-ea"/>
              </a:rPr>
              <a:t>月入学的</a:t>
            </a:r>
            <a:r>
              <a:rPr lang="en-US" altLang="zh-CN" dirty="0">
                <a:solidFill>
                  <a:schemeClr val="accent5">
                    <a:lumMod val="75000"/>
                  </a:schemeClr>
                </a:solidFill>
                <a:latin typeface="+mn-ea"/>
              </a:rPr>
              <a:t>6</a:t>
            </a:r>
            <a:r>
              <a:rPr lang="zh-CN" altLang="en-US" dirty="0">
                <a:solidFill>
                  <a:schemeClr val="accent5">
                    <a:lumMod val="75000"/>
                  </a:schemeClr>
                </a:solidFill>
                <a:latin typeface="+mn-ea"/>
              </a:rPr>
              <a:t>年级学生从</a:t>
            </a:r>
            <a:r>
              <a:rPr lang="en-US" altLang="zh-CN" dirty="0">
                <a:solidFill>
                  <a:schemeClr val="accent5">
                    <a:lumMod val="75000"/>
                  </a:schemeClr>
                </a:solidFill>
                <a:latin typeface="+mn-ea"/>
              </a:rPr>
              <a:t>2019</a:t>
            </a:r>
            <a:r>
              <a:rPr lang="zh-CN" altLang="en-US" dirty="0">
                <a:solidFill>
                  <a:schemeClr val="accent5">
                    <a:lumMod val="75000"/>
                  </a:schemeClr>
                </a:solidFill>
                <a:latin typeface="+mn-ea"/>
              </a:rPr>
              <a:t>年</a:t>
            </a:r>
            <a:r>
              <a:rPr lang="en-US" altLang="zh-CN" dirty="0">
                <a:solidFill>
                  <a:schemeClr val="accent5">
                    <a:lumMod val="75000"/>
                  </a:schemeClr>
                </a:solidFill>
                <a:latin typeface="+mn-ea"/>
              </a:rPr>
              <a:t>9</a:t>
            </a:r>
            <a:r>
              <a:rPr lang="zh-CN" altLang="en-US" dirty="0">
                <a:solidFill>
                  <a:schemeClr val="accent5">
                    <a:lumMod val="75000"/>
                  </a:schemeClr>
                </a:solidFill>
                <a:latin typeface="+mn-ea"/>
              </a:rPr>
              <a:t>月开始录入及统计：只要满</a:t>
            </a:r>
            <a:r>
              <a:rPr lang="en-US" altLang="zh-CN" dirty="0">
                <a:solidFill>
                  <a:schemeClr val="accent5">
                    <a:lumMod val="75000"/>
                  </a:schemeClr>
                </a:solidFill>
                <a:latin typeface="+mn-ea"/>
              </a:rPr>
              <a:t>3</a:t>
            </a:r>
            <a:r>
              <a:rPr lang="zh-CN" altLang="en-US" dirty="0">
                <a:solidFill>
                  <a:schemeClr val="accent5">
                    <a:lumMod val="75000"/>
                  </a:schemeClr>
                </a:solidFill>
                <a:latin typeface="+mn-ea"/>
              </a:rPr>
              <a:t>年的课时就达标</a:t>
            </a:r>
            <a:endParaRPr lang="zh-CN" altLang="en-US" dirty="0"/>
          </a:p>
        </p:txBody>
      </p:sp>
      <p:sp>
        <p:nvSpPr>
          <p:cNvPr id="4" name="灯片编号占位符 3"/>
          <p:cNvSpPr>
            <a:spLocks noGrp="1"/>
          </p:cNvSpPr>
          <p:nvPr>
            <p:ph type="sldNum" sz="quarter" idx="5"/>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12450177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18591383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52147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70819392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413301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3" name="图片 2">
            <a:extLst>
              <a:ext uri="{FF2B5EF4-FFF2-40B4-BE49-F238E27FC236}">
                <a16:creationId xmlns:a16="http://schemas.microsoft.com/office/drawing/2014/main" xmlns="" id="{18867E07-1345-4C63-8B8F-4A5D2F9F2AEE}"/>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525" y="0"/>
            <a:ext cx="9142476" cy="5143929"/>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8" r:id="rId3"/>
    <p:sldLayoutId id="2147483659" r:id="rId4"/>
    <p:sldLayoutId id="2147483660" r:id="rId5"/>
  </p:sldLayoutIdLst>
  <mc:AlternateContent xmlns:mc="http://schemas.openxmlformats.org/markup-compatibility/2006" xmlns:p14="http://schemas.microsoft.com/office/powerpoint/2010/main">
    <mc:Choice Requires="p14">
      <p:transition p14:dur="10" advTm="0"/>
    </mc:Choice>
    <mc:Fallback xmlns="">
      <p:transition advTm="0"/>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7.svg"/><Relationship Id="rId2" Type="http://schemas.openxmlformats.org/officeDocument/2006/relationships/slideLayout" Target="../slideLayouts/slideLayout3.xml"/><Relationship Id="rId1" Type="http://schemas.openxmlformats.org/officeDocument/2006/relationships/themeOverride" Target="../theme/themeOverride1.xml"/><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image" Target="../media/image4.png"/><Relationship Id="rId9" Type="http://schemas.openxmlformats.org/officeDocument/2006/relationships/image" Target="../media/image9.sv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9.jpeg"/><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9.jpeg"/><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hemeOverride" Target="../theme/themeOverride3.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jpeg"/><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jpe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9.jpeg"/><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图片 142">
            <a:extLst>
              <a:ext uri="{FF2B5EF4-FFF2-40B4-BE49-F238E27FC236}">
                <a16:creationId xmlns:a16="http://schemas.microsoft.com/office/drawing/2014/main" xmlns="" id="{6A3FF53F-9943-4EC8-86E9-A0204E6826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sp>
        <p:nvSpPr>
          <p:cNvPr id="130" name="文本框 129"/>
          <p:cNvSpPr txBox="1"/>
          <p:nvPr/>
        </p:nvSpPr>
        <p:spPr>
          <a:xfrm>
            <a:off x="3779912" y="1347614"/>
            <a:ext cx="4824536" cy="1415772"/>
          </a:xfrm>
          <a:prstGeom prst="rect">
            <a:avLst/>
          </a:prstGeom>
          <a:noFill/>
        </p:spPr>
        <p:txBody>
          <a:bodyPr wrap="square" rtlCol="0">
            <a:spAutoFit/>
          </a:bodyPr>
          <a:lstStyle/>
          <a:p>
            <a:pPr algn="ctr"/>
            <a:r>
              <a:rPr lang="zh-CN" altLang="en-US" sz="4300" b="1" dirty="0">
                <a:solidFill>
                  <a:srgbClr val="CE263D"/>
                </a:solidFill>
                <a:latin typeface="微软雅黑" panose="020B0503020204020204" pitchFamily="34" charset="-122"/>
                <a:ea typeface="微软雅黑" panose="020B0503020204020204" pitchFamily="34" charset="-122"/>
              </a:rPr>
              <a:t>初中综合素质评价实施办法</a:t>
            </a:r>
          </a:p>
        </p:txBody>
      </p:sp>
      <p:sp>
        <p:nvSpPr>
          <p:cNvPr id="132" name="文本框 131">
            <a:extLst>
              <a:ext uri="{FF2B5EF4-FFF2-40B4-BE49-F238E27FC236}">
                <a16:creationId xmlns:a16="http://schemas.microsoft.com/office/drawing/2014/main" xmlns="" id="{5E36C1D8-B52C-4878-9511-BD78A86E3342}"/>
              </a:ext>
            </a:extLst>
          </p:cNvPr>
          <p:cNvSpPr txBox="1"/>
          <p:nvPr/>
        </p:nvSpPr>
        <p:spPr>
          <a:xfrm>
            <a:off x="5292079" y="3003798"/>
            <a:ext cx="2473127" cy="874407"/>
          </a:xfrm>
          <a:prstGeom prst="rect">
            <a:avLst/>
          </a:prstGeom>
          <a:noFill/>
          <a:ln>
            <a:noFill/>
          </a:ln>
        </p:spPr>
        <p:txBody>
          <a:bodyPr wrap="square" rtlCol="0">
            <a:spAutoFit/>
          </a:bodyPr>
          <a:lstStyle/>
          <a:p>
            <a:pPr algn="ctr">
              <a:lnSpc>
                <a:spcPct val="150000"/>
              </a:lnSpc>
            </a:pPr>
            <a:r>
              <a:rPr kumimoji="1" lang="zh-CN" altLang="en-US" dirty="0">
                <a:solidFill>
                  <a:schemeClr val="tx1">
                    <a:lumMod val="65000"/>
                    <a:lumOff val="35000"/>
                  </a:schemeClr>
                </a:solidFill>
                <a:latin typeface="Microsoft YaHei" charset="0"/>
                <a:ea typeface="Microsoft YaHei" charset="0"/>
                <a:cs typeface="Microsoft YaHei" charset="0"/>
              </a:rPr>
              <a:t>上海市教育委员会</a:t>
            </a:r>
          </a:p>
          <a:p>
            <a:pPr algn="ctr">
              <a:lnSpc>
                <a:spcPct val="150000"/>
              </a:lnSpc>
            </a:pPr>
            <a:r>
              <a:rPr kumimoji="1" lang="en-US" altLang="zh-CN" dirty="0">
                <a:solidFill>
                  <a:schemeClr val="tx1">
                    <a:lumMod val="65000"/>
                    <a:lumOff val="35000"/>
                  </a:schemeClr>
                </a:solidFill>
                <a:latin typeface="Microsoft YaHei" charset="0"/>
                <a:ea typeface="Microsoft YaHei" charset="0"/>
                <a:cs typeface="Microsoft YaHei" charset="0"/>
              </a:rPr>
              <a:t>2019</a:t>
            </a:r>
            <a:r>
              <a:rPr kumimoji="1" lang="zh-CN" altLang="en-US" dirty="0">
                <a:solidFill>
                  <a:schemeClr val="tx1">
                    <a:lumMod val="65000"/>
                    <a:lumOff val="35000"/>
                  </a:schemeClr>
                </a:solidFill>
                <a:latin typeface="Microsoft YaHei" charset="0"/>
                <a:ea typeface="Microsoft YaHei" charset="0"/>
                <a:cs typeface="Microsoft YaHei" charset="0"/>
              </a:rPr>
              <a:t>年</a:t>
            </a:r>
            <a:r>
              <a:rPr kumimoji="1" lang="en-US" altLang="zh-CN" dirty="0">
                <a:solidFill>
                  <a:schemeClr val="tx1">
                    <a:lumMod val="65000"/>
                    <a:lumOff val="35000"/>
                  </a:schemeClr>
                </a:solidFill>
                <a:latin typeface="Microsoft YaHei" charset="0"/>
                <a:ea typeface="Microsoft YaHei" charset="0"/>
                <a:cs typeface="Microsoft YaHei" charset="0"/>
              </a:rPr>
              <a:t>3</a:t>
            </a:r>
            <a:r>
              <a:rPr kumimoji="1" lang="zh-CN" altLang="en-US" dirty="0">
                <a:solidFill>
                  <a:schemeClr val="tx1">
                    <a:lumMod val="65000"/>
                    <a:lumOff val="35000"/>
                  </a:schemeClr>
                </a:solidFill>
                <a:latin typeface="Microsoft YaHei" charset="0"/>
                <a:ea typeface="Microsoft YaHei" charset="0"/>
                <a:cs typeface="Microsoft YaHei" charset="0"/>
              </a:rPr>
              <a:t>月</a:t>
            </a:r>
          </a:p>
        </p:txBody>
      </p:sp>
      <p:grpSp>
        <p:nvGrpSpPr>
          <p:cNvPr id="4" name="组合 3">
            <a:extLst>
              <a:ext uri="{FF2B5EF4-FFF2-40B4-BE49-F238E27FC236}">
                <a16:creationId xmlns:a16="http://schemas.microsoft.com/office/drawing/2014/main" xmlns="" id="{E904690F-9CA9-472A-A7B1-7649F0680C1D}"/>
              </a:ext>
            </a:extLst>
          </p:cNvPr>
          <p:cNvGrpSpPr/>
          <p:nvPr/>
        </p:nvGrpSpPr>
        <p:grpSpPr>
          <a:xfrm>
            <a:off x="-396552" y="483518"/>
            <a:ext cx="5976664" cy="4141133"/>
            <a:chOff x="-828600" y="26988"/>
            <a:chExt cx="7086525" cy="4910138"/>
          </a:xfrm>
        </p:grpSpPr>
        <p:grpSp>
          <p:nvGrpSpPr>
            <p:cNvPr id="134" name="组合 133"/>
            <p:cNvGrpSpPr/>
            <p:nvPr/>
          </p:nvGrpSpPr>
          <p:grpSpPr>
            <a:xfrm>
              <a:off x="-828600" y="26988"/>
              <a:ext cx="7086525" cy="4910138"/>
              <a:chOff x="-828600" y="26988"/>
              <a:chExt cx="7086525" cy="4910138"/>
            </a:xfrm>
          </p:grpSpPr>
          <p:sp>
            <p:nvSpPr>
              <p:cNvPr id="7" name="Freeform 5"/>
              <p:cNvSpPr>
                <a:spLocks/>
              </p:cNvSpPr>
              <p:nvPr/>
            </p:nvSpPr>
            <p:spPr bwMode="auto">
              <a:xfrm>
                <a:off x="-803200" y="2025650"/>
                <a:ext cx="2325688" cy="1335088"/>
              </a:xfrm>
              <a:custGeom>
                <a:avLst/>
                <a:gdLst>
                  <a:gd name="T0" fmla="*/ 0 w 1465"/>
                  <a:gd name="T1" fmla="*/ 841 h 841"/>
                  <a:gd name="T2" fmla="*/ 0 w 1465"/>
                  <a:gd name="T3" fmla="*/ 837 h 841"/>
                  <a:gd name="T4" fmla="*/ 1070 w 1465"/>
                  <a:gd name="T5" fmla="*/ 0 h 841"/>
                  <a:gd name="T6" fmla="*/ 1070 w 1465"/>
                  <a:gd name="T7" fmla="*/ 4 h 841"/>
                  <a:gd name="T8" fmla="*/ 3 w 1465"/>
                  <a:gd name="T9" fmla="*/ 837 h 841"/>
                  <a:gd name="T10" fmla="*/ 1465 w 1465"/>
                  <a:gd name="T11" fmla="*/ 407 h 841"/>
                  <a:gd name="T12" fmla="*/ 1465 w 1465"/>
                  <a:gd name="T13" fmla="*/ 407 h 841"/>
                  <a:gd name="T14" fmla="*/ 0 w 1465"/>
                  <a:gd name="T15" fmla="*/ 841 h 8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5" h="841">
                    <a:moveTo>
                      <a:pt x="0" y="841"/>
                    </a:moveTo>
                    <a:lnTo>
                      <a:pt x="0" y="837"/>
                    </a:lnTo>
                    <a:lnTo>
                      <a:pt x="1070" y="0"/>
                    </a:lnTo>
                    <a:lnTo>
                      <a:pt x="1070" y="4"/>
                    </a:lnTo>
                    <a:lnTo>
                      <a:pt x="3" y="837"/>
                    </a:lnTo>
                    <a:lnTo>
                      <a:pt x="1465" y="407"/>
                    </a:lnTo>
                    <a:lnTo>
                      <a:pt x="1465" y="407"/>
                    </a:lnTo>
                    <a:lnTo>
                      <a:pt x="0" y="84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noEditPoints="1"/>
              </p:cNvSpPr>
              <p:nvPr/>
            </p:nvSpPr>
            <p:spPr bwMode="auto">
              <a:xfrm>
                <a:off x="-473000" y="2484438"/>
                <a:ext cx="1995488" cy="1087438"/>
              </a:xfrm>
              <a:custGeom>
                <a:avLst/>
                <a:gdLst>
                  <a:gd name="T0" fmla="*/ 0 w 1257"/>
                  <a:gd name="T1" fmla="*/ 685 h 685"/>
                  <a:gd name="T2" fmla="*/ 0 w 1257"/>
                  <a:gd name="T3" fmla="*/ 685 h 685"/>
                  <a:gd name="T4" fmla="*/ 1189 w 1257"/>
                  <a:gd name="T5" fmla="*/ 0 h 685"/>
                  <a:gd name="T6" fmla="*/ 1189 w 1257"/>
                  <a:gd name="T7" fmla="*/ 0 h 685"/>
                  <a:gd name="T8" fmla="*/ 1257 w 1257"/>
                  <a:gd name="T9" fmla="*/ 221 h 685"/>
                  <a:gd name="T10" fmla="*/ 1257 w 1257"/>
                  <a:gd name="T11" fmla="*/ 221 h 685"/>
                  <a:gd name="T12" fmla="*/ 0 w 1257"/>
                  <a:gd name="T13" fmla="*/ 685 h 685"/>
                  <a:gd name="T14" fmla="*/ 1185 w 1257"/>
                  <a:gd name="T15" fmla="*/ 4 h 685"/>
                  <a:gd name="T16" fmla="*/ 8 w 1257"/>
                  <a:gd name="T17" fmla="*/ 681 h 685"/>
                  <a:gd name="T18" fmla="*/ 1253 w 1257"/>
                  <a:gd name="T19" fmla="*/ 221 h 685"/>
                  <a:gd name="T20" fmla="*/ 1185 w 1257"/>
                  <a:gd name="T21" fmla="*/ 4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7" h="685">
                    <a:moveTo>
                      <a:pt x="0" y="685"/>
                    </a:moveTo>
                    <a:lnTo>
                      <a:pt x="0" y="685"/>
                    </a:lnTo>
                    <a:lnTo>
                      <a:pt x="1189" y="0"/>
                    </a:lnTo>
                    <a:lnTo>
                      <a:pt x="1189" y="0"/>
                    </a:lnTo>
                    <a:lnTo>
                      <a:pt x="1257" y="221"/>
                    </a:lnTo>
                    <a:lnTo>
                      <a:pt x="1257" y="221"/>
                    </a:lnTo>
                    <a:lnTo>
                      <a:pt x="0" y="685"/>
                    </a:lnTo>
                    <a:close/>
                    <a:moveTo>
                      <a:pt x="1185" y="4"/>
                    </a:moveTo>
                    <a:lnTo>
                      <a:pt x="8" y="681"/>
                    </a:lnTo>
                    <a:lnTo>
                      <a:pt x="1253" y="221"/>
                    </a:lnTo>
                    <a:lnTo>
                      <a:pt x="1185" y="4"/>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828600" y="3330575"/>
                <a:ext cx="55563" cy="53975"/>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2" y="8"/>
                      <a:pt x="4" y="9"/>
                      <a:pt x="6" y="8"/>
                    </a:cubicBezTo>
                    <a:cubicBezTo>
                      <a:pt x="8" y="7"/>
                      <a:pt x="9" y="5"/>
                      <a:pt x="8" y="3"/>
                    </a:cubicBezTo>
                    <a:cubicBezTo>
                      <a:pt x="7" y="1"/>
                      <a:pt x="5" y="0"/>
                      <a:pt x="3" y="1"/>
                    </a:cubicBezTo>
                    <a:cubicBezTo>
                      <a:pt x="1" y="2"/>
                      <a:pt x="0" y="5"/>
                      <a:pt x="1" y="6"/>
                    </a:cubicBezTo>
                    <a:close/>
                  </a:path>
                </a:pathLst>
              </a:custGeom>
              <a:solidFill>
                <a:srgbClr val="3EC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484112" y="3535363"/>
                <a:ext cx="47625" cy="53975"/>
              </a:xfrm>
              <a:custGeom>
                <a:avLst/>
                <a:gdLst>
                  <a:gd name="T0" fmla="*/ 1 w 8"/>
                  <a:gd name="T1" fmla="*/ 6 h 9"/>
                  <a:gd name="T2" fmla="*/ 6 w 8"/>
                  <a:gd name="T3" fmla="*/ 8 h 9"/>
                  <a:gd name="T4" fmla="*/ 7 w 8"/>
                  <a:gd name="T5" fmla="*/ 3 h 9"/>
                  <a:gd name="T6" fmla="*/ 2 w 8"/>
                  <a:gd name="T7" fmla="*/ 1 h 9"/>
                  <a:gd name="T8" fmla="*/ 1 w 8"/>
                  <a:gd name="T9" fmla="*/ 6 h 9"/>
                </a:gdLst>
                <a:ahLst/>
                <a:cxnLst>
                  <a:cxn ang="0">
                    <a:pos x="T0" y="T1"/>
                  </a:cxn>
                  <a:cxn ang="0">
                    <a:pos x="T2" y="T3"/>
                  </a:cxn>
                  <a:cxn ang="0">
                    <a:pos x="T4" y="T5"/>
                  </a:cxn>
                  <a:cxn ang="0">
                    <a:pos x="T6" y="T7"/>
                  </a:cxn>
                  <a:cxn ang="0">
                    <a:pos x="T8" y="T9"/>
                  </a:cxn>
                </a:cxnLst>
                <a:rect l="0" t="0" r="r" b="b"/>
                <a:pathLst>
                  <a:path w="8" h="9">
                    <a:moveTo>
                      <a:pt x="1" y="6"/>
                    </a:moveTo>
                    <a:cubicBezTo>
                      <a:pt x="2" y="8"/>
                      <a:pt x="4" y="9"/>
                      <a:pt x="6" y="8"/>
                    </a:cubicBezTo>
                    <a:cubicBezTo>
                      <a:pt x="8" y="7"/>
                      <a:pt x="8" y="5"/>
                      <a:pt x="7" y="3"/>
                    </a:cubicBezTo>
                    <a:cubicBezTo>
                      <a:pt x="6" y="1"/>
                      <a:pt x="4" y="0"/>
                      <a:pt x="2" y="1"/>
                    </a:cubicBezTo>
                    <a:cubicBezTo>
                      <a:pt x="1" y="2"/>
                      <a:pt x="0" y="5"/>
                      <a:pt x="1" y="6"/>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73000" y="2962275"/>
                <a:ext cx="2568575" cy="609600"/>
              </a:xfrm>
              <a:custGeom>
                <a:avLst/>
                <a:gdLst>
                  <a:gd name="T0" fmla="*/ 0 w 1618"/>
                  <a:gd name="T1" fmla="*/ 384 h 384"/>
                  <a:gd name="T2" fmla="*/ 0 w 1618"/>
                  <a:gd name="T3" fmla="*/ 384 h 384"/>
                  <a:gd name="T4" fmla="*/ 1618 w 1618"/>
                  <a:gd name="T5" fmla="*/ 0 h 384"/>
                  <a:gd name="T6" fmla="*/ 1618 w 1618"/>
                  <a:gd name="T7" fmla="*/ 0 h 384"/>
                  <a:gd name="T8" fmla="*/ 0 w 1618"/>
                  <a:gd name="T9" fmla="*/ 384 h 384"/>
                </a:gdLst>
                <a:ahLst/>
                <a:cxnLst>
                  <a:cxn ang="0">
                    <a:pos x="T0" y="T1"/>
                  </a:cxn>
                  <a:cxn ang="0">
                    <a:pos x="T2" y="T3"/>
                  </a:cxn>
                  <a:cxn ang="0">
                    <a:pos x="T4" y="T5"/>
                  </a:cxn>
                  <a:cxn ang="0">
                    <a:pos x="T6" y="T7"/>
                  </a:cxn>
                  <a:cxn ang="0">
                    <a:pos x="T8" y="T9"/>
                  </a:cxn>
                </a:cxnLst>
                <a:rect l="0" t="0" r="r" b="b"/>
                <a:pathLst>
                  <a:path w="1618" h="384">
                    <a:moveTo>
                      <a:pt x="0" y="384"/>
                    </a:moveTo>
                    <a:lnTo>
                      <a:pt x="0" y="384"/>
                    </a:lnTo>
                    <a:lnTo>
                      <a:pt x="1618" y="0"/>
                    </a:lnTo>
                    <a:lnTo>
                      <a:pt x="1618" y="0"/>
                    </a:lnTo>
                    <a:lnTo>
                      <a:pt x="0" y="384"/>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798437" y="3251200"/>
                <a:ext cx="2749550" cy="109538"/>
              </a:xfrm>
              <a:custGeom>
                <a:avLst/>
                <a:gdLst>
                  <a:gd name="T0" fmla="*/ 0 w 1732"/>
                  <a:gd name="T1" fmla="*/ 69 h 69"/>
                  <a:gd name="T2" fmla="*/ 0 w 1732"/>
                  <a:gd name="T3" fmla="*/ 65 h 69"/>
                  <a:gd name="T4" fmla="*/ 1732 w 1732"/>
                  <a:gd name="T5" fmla="*/ 0 h 69"/>
                  <a:gd name="T6" fmla="*/ 1732 w 1732"/>
                  <a:gd name="T7" fmla="*/ 4 h 69"/>
                  <a:gd name="T8" fmla="*/ 0 w 1732"/>
                  <a:gd name="T9" fmla="*/ 69 h 69"/>
                </a:gdLst>
                <a:ahLst/>
                <a:cxnLst>
                  <a:cxn ang="0">
                    <a:pos x="T0" y="T1"/>
                  </a:cxn>
                  <a:cxn ang="0">
                    <a:pos x="T2" y="T3"/>
                  </a:cxn>
                  <a:cxn ang="0">
                    <a:pos x="T4" y="T5"/>
                  </a:cxn>
                  <a:cxn ang="0">
                    <a:pos x="T6" y="T7"/>
                  </a:cxn>
                  <a:cxn ang="0">
                    <a:pos x="T8" y="T9"/>
                  </a:cxn>
                </a:cxnLst>
                <a:rect l="0" t="0" r="r" b="b"/>
                <a:pathLst>
                  <a:path w="1732" h="69">
                    <a:moveTo>
                      <a:pt x="0" y="69"/>
                    </a:moveTo>
                    <a:lnTo>
                      <a:pt x="0" y="65"/>
                    </a:lnTo>
                    <a:lnTo>
                      <a:pt x="1732" y="0"/>
                    </a:lnTo>
                    <a:lnTo>
                      <a:pt x="1732" y="4"/>
                    </a:lnTo>
                    <a:lnTo>
                      <a:pt x="0" y="69"/>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4156150" y="26988"/>
                <a:ext cx="55563" cy="55563"/>
              </a:xfrm>
              <a:custGeom>
                <a:avLst/>
                <a:gdLst>
                  <a:gd name="T0" fmla="*/ 7 w 9"/>
                  <a:gd name="T1" fmla="*/ 2 h 9"/>
                  <a:gd name="T2" fmla="*/ 8 w 9"/>
                  <a:gd name="T3" fmla="*/ 7 h 9"/>
                  <a:gd name="T4" fmla="*/ 2 w 9"/>
                  <a:gd name="T5" fmla="*/ 8 h 9"/>
                  <a:gd name="T6" fmla="*/ 1 w 9"/>
                  <a:gd name="T7" fmla="*/ 2 h 9"/>
                  <a:gd name="T8" fmla="*/ 7 w 9"/>
                  <a:gd name="T9" fmla="*/ 2 h 9"/>
                </a:gdLst>
                <a:ahLst/>
                <a:cxnLst>
                  <a:cxn ang="0">
                    <a:pos x="T0" y="T1"/>
                  </a:cxn>
                  <a:cxn ang="0">
                    <a:pos x="T2" y="T3"/>
                  </a:cxn>
                  <a:cxn ang="0">
                    <a:pos x="T4" y="T5"/>
                  </a:cxn>
                  <a:cxn ang="0">
                    <a:pos x="T6" y="T7"/>
                  </a:cxn>
                  <a:cxn ang="0">
                    <a:pos x="T8" y="T9"/>
                  </a:cxn>
                </a:cxnLst>
                <a:rect l="0" t="0" r="r" b="b"/>
                <a:pathLst>
                  <a:path w="9" h="9">
                    <a:moveTo>
                      <a:pt x="7" y="2"/>
                    </a:moveTo>
                    <a:cubicBezTo>
                      <a:pt x="9" y="3"/>
                      <a:pt x="9" y="5"/>
                      <a:pt x="8" y="7"/>
                    </a:cubicBezTo>
                    <a:cubicBezTo>
                      <a:pt x="6" y="9"/>
                      <a:pt x="4" y="9"/>
                      <a:pt x="2" y="8"/>
                    </a:cubicBezTo>
                    <a:cubicBezTo>
                      <a:pt x="0" y="6"/>
                      <a:pt x="0" y="4"/>
                      <a:pt x="1" y="2"/>
                    </a:cubicBezTo>
                    <a:cubicBezTo>
                      <a:pt x="3" y="0"/>
                      <a:pt x="5" y="0"/>
                      <a:pt x="7" y="2"/>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5"/>
              <p:cNvSpPr>
                <a:spLocks/>
              </p:cNvSpPr>
              <p:nvPr/>
            </p:nvSpPr>
            <p:spPr bwMode="auto">
              <a:xfrm>
                <a:off x="1914600" y="52388"/>
                <a:ext cx="2271713" cy="2487613"/>
              </a:xfrm>
              <a:custGeom>
                <a:avLst/>
                <a:gdLst>
                  <a:gd name="T0" fmla="*/ 1431 w 1431"/>
                  <a:gd name="T1" fmla="*/ 0 h 1567"/>
                  <a:gd name="T2" fmla="*/ 1431 w 1431"/>
                  <a:gd name="T3" fmla="*/ 3 h 1567"/>
                  <a:gd name="T4" fmla="*/ 535 w 1431"/>
                  <a:gd name="T5" fmla="*/ 1567 h 1567"/>
                  <a:gd name="T6" fmla="*/ 535 w 1431"/>
                  <a:gd name="T7" fmla="*/ 1567 h 1567"/>
                  <a:gd name="T8" fmla="*/ 1428 w 1431"/>
                  <a:gd name="T9" fmla="*/ 3 h 1567"/>
                  <a:gd name="T10" fmla="*/ 0 w 1431"/>
                  <a:gd name="T11" fmla="*/ 1030 h 1567"/>
                  <a:gd name="T12" fmla="*/ 0 w 1431"/>
                  <a:gd name="T13" fmla="*/ 1027 h 1567"/>
                  <a:gd name="T14" fmla="*/ 1431 w 1431"/>
                  <a:gd name="T15" fmla="*/ 0 h 1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31" h="1567">
                    <a:moveTo>
                      <a:pt x="1431" y="0"/>
                    </a:moveTo>
                    <a:lnTo>
                      <a:pt x="1431" y="3"/>
                    </a:lnTo>
                    <a:lnTo>
                      <a:pt x="535" y="1567"/>
                    </a:lnTo>
                    <a:lnTo>
                      <a:pt x="535" y="1567"/>
                    </a:lnTo>
                    <a:lnTo>
                      <a:pt x="1428" y="3"/>
                    </a:lnTo>
                    <a:lnTo>
                      <a:pt x="0" y="1030"/>
                    </a:lnTo>
                    <a:lnTo>
                      <a:pt x="0" y="1027"/>
                    </a:lnTo>
                    <a:lnTo>
                      <a:pt x="1431"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6"/>
              <p:cNvSpPr>
                <a:spLocks noEditPoints="1"/>
              </p:cNvSpPr>
              <p:nvPr/>
            </p:nvSpPr>
            <p:spPr bwMode="auto">
              <a:xfrm>
                <a:off x="2860750" y="76200"/>
                <a:ext cx="1308100" cy="3079750"/>
              </a:xfrm>
              <a:custGeom>
                <a:avLst/>
                <a:gdLst>
                  <a:gd name="T0" fmla="*/ 824 w 824"/>
                  <a:gd name="T1" fmla="*/ 0 h 1940"/>
                  <a:gd name="T2" fmla="*/ 110 w 824"/>
                  <a:gd name="T3" fmla="*/ 1940 h 1940"/>
                  <a:gd name="T4" fmla="*/ 110 w 824"/>
                  <a:gd name="T5" fmla="*/ 1940 h 1940"/>
                  <a:gd name="T6" fmla="*/ 0 w 824"/>
                  <a:gd name="T7" fmla="*/ 1921 h 1940"/>
                  <a:gd name="T8" fmla="*/ 4 w 824"/>
                  <a:gd name="T9" fmla="*/ 1921 h 1940"/>
                  <a:gd name="T10" fmla="*/ 824 w 824"/>
                  <a:gd name="T11" fmla="*/ 0 h 1940"/>
                  <a:gd name="T12" fmla="*/ 824 w 824"/>
                  <a:gd name="T13" fmla="*/ 0 h 1940"/>
                  <a:gd name="T14" fmla="*/ 110 w 824"/>
                  <a:gd name="T15" fmla="*/ 1940 h 1940"/>
                  <a:gd name="T16" fmla="*/ 813 w 824"/>
                  <a:gd name="T17" fmla="*/ 23 h 1940"/>
                  <a:gd name="T18" fmla="*/ 4 w 824"/>
                  <a:gd name="T19" fmla="*/ 1917 h 1940"/>
                  <a:gd name="T20" fmla="*/ 110 w 824"/>
                  <a:gd name="T21" fmla="*/ 1940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4" h="1940">
                    <a:moveTo>
                      <a:pt x="824" y="0"/>
                    </a:moveTo>
                    <a:lnTo>
                      <a:pt x="110" y="1940"/>
                    </a:lnTo>
                    <a:lnTo>
                      <a:pt x="110" y="1940"/>
                    </a:lnTo>
                    <a:lnTo>
                      <a:pt x="0" y="1921"/>
                    </a:lnTo>
                    <a:lnTo>
                      <a:pt x="4" y="1921"/>
                    </a:lnTo>
                    <a:lnTo>
                      <a:pt x="824" y="0"/>
                    </a:lnTo>
                    <a:lnTo>
                      <a:pt x="824" y="0"/>
                    </a:lnTo>
                    <a:close/>
                    <a:moveTo>
                      <a:pt x="110" y="1940"/>
                    </a:moveTo>
                    <a:lnTo>
                      <a:pt x="813" y="23"/>
                    </a:lnTo>
                    <a:lnTo>
                      <a:pt x="4" y="1917"/>
                    </a:lnTo>
                    <a:lnTo>
                      <a:pt x="110" y="194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7"/>
              <p:cNvSpPr>
                <a:spLocks/>
              </p:cNvSpPr>
              <p:nvPr/>
            </p:nvSpPr>
            <p:spPr bwMode="auto">
              <a:xfrm>
                <a:off x="3205238" y="57150"/>
                <a:ext cx="981075" cy="2941638"/>
              </a:xfrm>
              <a:custGeom>
                <a:avLst/>
                <a:gdLst>
                  <a:gd name="T0" fmla="*/ 618 w 618"/>
                  <a:gd name="T1" fmla="*/ 0 h 1853"/>
                  <a:gd name="T2" fmla="*/ 0 w 618"/>
                  <a:gd name="T3" fmla="*/ 1853 h 1853"/>
                  <a:gd name="T4" fmla="*/ 0 w 618"/>
                  <a:gd name="T5" fmla="*/ 1853 h 1853"/>
                  <a:gd name="T6" fmla="*/ 615 w 618"/>
                  <a:gd name="T7" fmla="*/ 0 h 1853"/>
                  <a:gd name="T8" fmla="*/ 618 w 618"/>
                  <a:gd name="T9" fmla="*/ 0 h 1853"/>
                </a:gdLst>
                <a:ahLst/>
                <a:cxnLst>
                  <a:cxn ang="0">
                    <a:pos x="T0" y="T1"/>
                  </a:cxn>
                  <a:cxn ang="0">
                    <a:pos x="T2" y="T3"/>
                  </a:cxn>
                  <a:cxn ang="0">
                    <a:pos x="T4" y="T5"/>
                  </a:cxn>
                  <a:cxn ang="0">
                    <a:pos x="T6" y="T7"/>
                  </a:cxn>
                  <a:cxn ang="0">
                    <a:pos x="T8" y="T9"/>
                  </a:cxn>
                </a:cxnLst>
                <a:rect l="0" t="0" r="r" b="b"/>
                <a:pathLst>
                  <a:path w="618" h="1853">
                    <a:moveTo>
                      <a:pt x="618" y="0"/>
                    </a:moveTo>
                    <a:lnTo>
                      <a:pt x="0" y="1853"/>
                    </a:lnTo>
                    <a:lnTo>
                      <a:pt x="0" y="1853"/>
                    </a:lnTo>
                    <a:lnTo>
                      <a:pt x="615" y="0"/>
                    </a:lnTo>
                    <a:lnTo>
                      <a:pt x="618"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8"/>
              <p:cNvSpPr>
                <a:spLocks/>
              </p:cNvSpPr>
              <p:nvPr/>
            </p:nvSpPr>
            <p:spPr bwMode="auto">
              <a:xfrm>
                <a:off x="1546300" y="3059113"/>
                <a:ext cx="1109663" cy="1858963"/>
              </a:xfrm>
              <a:custGeom>
                <a:avLst/>
                <a:gdLst>
                  <a:gd name="T0" fmla="*/ 0 w 699"/>
                  <a:gd name="T1" fmla="*/ 1171 h 1171"/>
                  <a:gd name="T2" fmla="*/ 0 w 699"/>
                  <a:gd name="T3" fmla="*/ 1167 h 1171"/>
                  <a:gd name="T4" fmla="*/ 483 w 699"/>
                  <a:gd name="T5" fmla="*/ 0 h 1171"/>
                  <a:gd name="T6" fmla="*/ 483 w 699"/>
                  <a:gd name="T7" fmla="*/ 0 h 1171"/>
                  <a:gd name="T8" fmla="*/ 4 w 699"/>
                  <a:gd name="T9" fmla="*/ 1160 h 1171"/>
                  <a:gd name="T10" fmla="*/ 695 w 699"/>
                  <a:gd name="T11" fmla="*/ 228 h 1171"/>
                  <a:gd name="T12" fmla="*/ 699 w 699"/>
                  <a:gd name="T13" fmla="*/ 232 h 1171"/>
                  <a:gd name="T14" fmla="*/ 0 w 699"/>
                  <a:gd name="T15" fmla="*/ 1171 h 1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1171">
                    <a:moveTo>
                      <a:pt x="0" y="1171"/>
                    </a:moveTo>
                    <a:lnTo>
                      <a:pt x="0" y="1167"/>
                    </a:lnTo>
                    <a:lnTo>
                      <a:pt x="483" y="0"/>
                    </a:lnTo>
                    <a:lnTo>
                      <a:pt x="483" y="0"/>
                    </a:lnTo>
                    <a:lnTo>
                      <a:pt x="4" y="1160"/>
                    </a:lnTo>
                    <a:lnTo>
                      <a:pt x="695" y="228"/>
                    </a:lnTo>
                    <a:lnTo>
                      <a:pt x="699" y="232"/>
                    </a:lnTo>
                    <a:lnTo>
                      <a:pt x="0" y="117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9"/>
              <p:cNvSpPr>
                <a:spLocks/>
              </p:cNvSpPr>
              <p:nvPr/>
            </p:nvSpPr>
            <p:spPr bwMode="auto">
              <a:xfrm>
                <a:off x="1276425" y="2732088"/>
                <a:ext cx="950913" cy="2179638"/>
              </a:xfrm>
              <a:custGeom>
                <a:avLst/>
                <a:gdLst>
                  <a:gd name="T0" fmla="*/ 174 w 599"/>
                  <a:gd name="T1" fmla="*/ 1373 h 1373"/>
                  <a:gd name="T2" fmla="*/ 170 w 599"/>
                  <a:gd name="T3" fmla="*/ 1373 h 1373"/>
                  <a:gd name="T4" fmla="*/ 0 w 599"/>
                  <a:gd name="T5" fmla="*/ 0 h 1373"/>
                  <a:gd name="T6" fmla="*/ 3 w 599"/>
                  <a:gd name="T7" fmla="*/ 0 h 1373"/>
                  <a:gd name="T8" fmla="*/ 174 w 599"/>
                  <a:gd name="T9" fmla="*/ 1370 h 1373"/>
                  <a:gd name="T10" fmla="*/ 596 w 599"/>
                  <a:gd name="T11" fmla="*/ 103 h 1373"/>
                  <a:gd name="T12" fmla="*/ 599 w 599"/>
                  <a:gd name="T13" fmla="*/ 103 h 1373"/>
                  <a:gd name="T14" fmla="*/ 174 w 599"/>
                  <a:gd name="T15" fmla="*/ 1373 h 13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73">
                    <a:moveTo>
                      <a:pt x="174" y="1373"/>
                    </a:moveTo>
                    <a:lnTo>
                      <a:pt x="170" y="1373"/>
                    </a:lnTo>
                    <a:lnTo>
                      <a:pt x="0" y="0"/>
                    </a:lnTo>
                    <a:lnTo>
                      <a:pt x="3" y="0"/>
                    </a:lnTo>
                    <a:lnTo>
                      <a:pt x="174" y="1370"/>
                    </a:lnTo>
                    <a:lnTo>
                      <a:pt x="596" y="103"/>
                    </a:lnTo>
                    <a:lnTo>
                      <a:pt x="599" y="103"/>
                    </a:lnTo>
                    <a:lnTo>
                      <a:pt x="174" y="1373"/>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0"/>
              <p:cNvSpPr>
                <a:spLocks/>
              </p:cNvSpPr>
              <p:nvPr/>
            </p:nvSpPr>
            <p:spPr bwMode="auto">
              <a:xfrm>
                <a:off x="1522488" y="4881563"/>
                <a:ext cx="53975" cy="55563"/>
              </a:xfrm>
              <a:custGeom>
                <a:avLst/>
                <a:gdLst>
                  <a:gd name="T0" fmla="*/ 8 w 9"/>
                  <a:gd name="T1" fmla="*/ 2 h 9"/>
                  <a:gd name="T2" fmla="*/ 2 w 9"/>
                  <a:gd name="T3" fmla="*/ 1 h 9"/>
                  <a:gd name="T4" fmla="*/ 1 w 9"/>
                  <a:gd name="T5" fmla="*/ 6 h 9"/>
                  <a:gd name="T6" fmla="*/ 6 w 9"/>
                  <a:gd name="T7" fmla="*/ 8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7" y="0"/>
                      <a:pt x="4" y="0"/>
                      <a:pt x="2" y="1"/>
                    </a:cubicBezTo>
                    <a:cubicBezTo>
                      <a:pt x="0" y="2"/>
                      <a:pt x="0" y="4"/>
                      <a:pt x="1" y="6"/>
                    </a:cubicBezTo>
                    <a:cubicBezTo>
                      <a:pt x="2" y="8"/>
                      <a:pt x="4" y="9"/>
                      <a:pt x="6" y="8"/>
                    </a:cubicBezTo>
                    <a:cubicBezTo>
                      <a:pt x="8" y="6"/>
                      <a:pt x="9" y="4"/>
                      <a:pt x="8" y="2"/>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1"/>
              <p:cNvSpPr>
                <a:spLocks noEditPoints="1"/>
              </p:cNvSpPr>
              <p:nvPr/>
            </p:nvSpPr>
            <p:spPr bwMode="auto">
              <a:xfrm>
                <a:off x="1546300" y="3059113"/>
                <a:ext cx="361950" cy="1847850"/>
              </a:xfrm>
              <a:custGeom>
                <a:avLst/>
                <a:gdLst>
                  <a:gd name="T0" fmla="*/ 0 w 228"/>
                  <a:gd name="T1" fmla="*/ 1164 h 1164"/>
                  <a:gd name="T2" fmla="*/ 0 w 228"/>
                  <a:gd name="T3" fmla="*/ 1164 h 1164"/>
                  <a:gd name="T4" fmla="*/ 8 w 228"/>
                  <a:gd name="T5" fmla="*/ 26 h 1164"/>
                  <a:gd name="T6" fmla="*/ 8 w 228"/>
                  <a:gd name="T7" fmla="*/ 26 h 1164"/>
                  <a:gd name="T8" fmla="*/ 228 w 228"/>
                  <a:gd name="T9" fmla="*/ 0 h 1164"/>
                  <a:gd name="T10" fmla="*/ 228 w 228"/>
                  <a:gd name="T11" fmla="*/ 0 h 1164"/>
                  <a:gd name="T12" fmla="*/ 0 w 228"/>
                  <a:gd name="T13" fmla="*/ 1164 h 1164"/>
                  <a:gd name="T14" fmla="*/ 12 w 228"/>
                  <a:gd name="T15" fmla="*/ 26 h 1164"/>
                  <a:gd name="T16" fmla="*/ 0 w 228"/>
                  <a:gd name="T17" fmla="*/ 1156 h 1164"/>
                  <a:gd name="T18" fmla="*/ 224 w 228"/>
                  <a:gd name="T19" fmla="*/ 0 h 1164"/>
                  <a:gd name="T20" fmla="*/ 12 w 228"/>
                  <a:gd name="T21" fmla="*/ 2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1164">
                    <a:moveTo>
                      <a:pt x="0" y="1164"/>
                    </a:moveTo>
                    <a:lnTo>
                      <a:pt x="0" y="1164"/>
                    </a:lnTo>
                    <a:lnTo>
                      <a:pt x="8" y="26"/>
                    </a:lnTo>
                    <a:lnTo>
                      <a:pt x="8" y="26"/>
                    </a:lnTo>
                    <a:lnTo>
                      <a:pt x="228" y="0"/>
                    </a:lnTo>
                    <a:lnTo>
                      <a:pt x="228" y="0"/>
                    </a:lnTo>
                    <a:lnTo>
                      <a:pt x="0" y="1164"/>
                    </a:lnTo>
                    <a:close/>
                    <a:moveTo>
                      <a:pt x="12" y="26"/>
                    </a:moveTo>
                    <a:lnTo>
                      <a:pt x="0" y="1156"/>
                    </a:lnTo>
                    <a:lnTo>
                      <a:pt x="224" y="0"/>
                    </a:lnTo>
                    <a:lnTo>
                      <a:pt x="12" y="26"/>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2"/>
              <p:cNvSpPr>
                <a:spLocks/>
              </p:cNvSpPr>
              <p:nvPr/>
            </p:nvSpPr>
            <p:spPr bwMode="auto">
              <a:xfrm>
                <a:off x="-31675" y="612775"/>
                <a:ext cx="1385888" cy="1619250"/>
              </a:xfrm>
              <a:custGeom>
                <a:avLst/>
                <a:gdLst>
                  <a:gd name="T0" fmla="*/ 873 w 873"/>
                  <a:gd name="T1" fmla="*/ 913 h 1020"/>
                  <a:gd name="T2" fmla="*/ 873 w 873"/>
                  <a:gd name="T3" fmla="*/ 917 h 1020"/>
                  <a:gd name="T4" fmla="*/ 7 w 873"/>
                  <a:gd name="T5" fmla="*/ 12 h 1020"/>
                  <a:gd name="T6" fmla="*/ 577 w 873"/>
                  <a:gd name="T7" fmla="*/ 1020 h 1020"/>
                  <a:gd name="T8" fmla="*/ 577 w 873"/>
                  <a:gd name="T9" fmla="*/ 1020 h 1020"/>
                  <a:gd name="T10" fmla="*/ 0 w 873"/>
                  <a:gd name="T11" fmla="*/ 0 h 1020"/>
                  <a:gd name="T12" fmla="*/ 3 w 873"/>
                  <a:gd name="T13" fmla="*/ 4 h 1020"/>
                  <a:gd name="T14" fmla="*/ 873 w 873"/>
                  <a:gd name="T15" fmla="*/ 913 h 10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1020">
                    <a:moveTo>
                      <a:pt x="873" y="913"/>
                    </a:moveTo>
                    <a:lnTo>
                      <a:pt x="873" y="917"/>
                    </a:lnTo>
                    <a:lnTo>
                      <a:pt x="7" y="12"/>
                    </a:lnTo>
                    <a:lnTo>
                      <a:pt x="577" y="1020"/>
                    </a:lnTo>
                    <a:lnTo>
                      <a:pt x="577" y="1020"/>
                    </a:lnTo>
                    <a:lnTo>
                      <a:pt x="0" y="0"/>
                    </a:lnTo>
                    <a:lnTo>
                      <a:pt x="3" y="4"/>
                    </a:lnTo>
                    <a:lnTo>
                      <a:pt x="873" y="913"/>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p:cNvSpPr>
              <p:nvPr/>
            </p:nvSpPr>
            <p:spPr bwMode="auto">
              <a:xfrm>
                <a:off x="-31675" y="619125"/>
                <a:ext cx="2103438" cy="1431925"/>
              </a:xfrm>
              <a:custGeom>
                <a:avLst/>
                <a:gdLst>
                  <a:gd name="T0" fmla="*/ 1325 w 1325"/>
                  <a:gd name="T1" fmla="*/ 396 h 902"/>
                  <a:gd name="T2" fmla="*/ 1325 w 1325"/>
                  <a:gd name="T3" fmla="*/ 400 h 902"/>
                  <a:gd name="T4" fmla="*/ 3 w 1325"/>
                  <a:gd name="T5" fmla="*/ 4 h 902"/>
                  <a:gd name="T6" fmla="*/ 991 w 1325"/>
                  <a:gd name="T7" fmla="*/ 902 h 902"/>
                  <a:gd name="T8" fmla="*/ 991 w 1325"/>
                  <a:gd name="T9" fmla="*/ 902 h 902"/>
                  <a:gd name="T10" fmla="*/ 0 w 1325"/>
                  <a:gd name="T11" fmla="*/ 0 h 902"/>
                  <a:gd name="T12" fmla="*/ 3 w 1325"/>
                  <a:gd name="T13" fmla="*/ 0 h 902"/>
                  <a:gd name="T14" fmla="*/ 1325 w 1325"/>
                  <a:gd name="T15" fmla="*/ 396 h 9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5" h="902">
                    <a:moveTo>
                      <a:pt x="1325" y="396"/>
                    </a:moveTo>
                    <a:lnTo>
                      <a:pt x="1325" y="400"/>
                    </a:lnTo>
                    <a:lnTo>
                      <a:pt x="3" y="4"/>
                    </a:lnTo>
                    <a:lnTo>
                      <a:pt x="991" y="902"/>
                    </a:lnTo>
                    <a:lnTo>
                      <a:pt x="991" y="902"/>
                    </a:lnTo>
                    <a:lnTo>
                      <a:pt x="0" y="0"/>
                    </a:lnTo>
                    <a:lnTo>
                      <a:pt x="3" y="0"/>
                    </a:lnTo>
                    <a:lnTo>
                      <a:pt x="1325" y="396"/>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p:cNvSpPr>
              <p:nvPr/>
            </p:nvSpPr>
            <p:spPr bwMode="auto">
              <a:xfrm>
                <a:off x="-50725" y="595313"/>
                <a:ext cx="49213" cy="53975"/>
              </a:xfrm>
              <a:custGeom>
                <a:avLst/>
                <a:gdLst>
                  <a:gd name="T0" fmla="*/ 5 w 8"/>
                  <a:gd name="T1" fmla="*/ 8 h 9"/>
                  <a:gd name="T2" fmla="*/ 8 w 8"/>
                  <a:gd name="T3" fmla="*/ 4 h 9"/>
                  <a:gd name="T4" fmla="*/ 4 w 8"/>
                  <a:gd name="T5" fmla="*/ 1 h 9"/>
                  <a:gd name="T6" fmla="*/ 0 w 8"/>
                  <a:gd name="T7" fmla="*/ 5 h 9"/>
                  <a:gd name="T8" fmla="*/ 5 w 8"/>
                  <a:gd name="T9" fmla="*/ 8 h 9"/>
                </a:gdLst>
                <a:ahLst/>
                <a:cxnLst>
                  <a:cxn ang="0">
                    <a:pos x="T0" y="T1"/>
                  </a:cxn>
                  <a:cxn ang="0">
                    <a:pos x="T2" y="T3"/>
                  </a:cxn>
                  <a:cxn ang="0">
                    <a:pos x="T4" y="T5"/>
                  </a:cxn>
                  <a:cxn ang="0">
                    <a:pos x="T6" y="T7"/>
                  </a:cxn>
                  <a:cxn ang="0">
                    <a:pos x="T8" y="T9"/>
                  </a:cxn>
                </a:cxnLst>
                <a:rect l="0" t="0" r="r" b="b"/>
                <a:pathLst>
                  <a:path w="8" h="9">
                    <a:moveTo>
                      <a:pt x="5" y="8"/>
                    </a:moveTo>
                    <a:cubicBezTo>
                      <a:pt x="7" y="8"/>
                      <a:pt x="8" y="6"/>
                      <a:pt x="8" y="4"/>
                    </a:cubicBezTo>
                    <a:cubicBezTo>
                      <a:pt x="8" y="2"/>
                      <a:pt x="6" y="0"/>
                      <a:pt x="4" y="1"/>
                    </a:cubicBezTo>
                    <a:cubicBezTo>
                      <a:pt x="2" y="1"/>
                      <a:pt x="0" y="3"/>
                      <a:pt x="0" y="5"/>
                    </a:cubicBezTo>
                    <a:cubicBezTo>
                      <a:pt x="1" y="7"/>
                      <a:pt x="3" y="9"/>
                      <a:pt x="5" y="8"/>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2755900" y="3481388"/>
                <a:ext cx="3478213" cy="874713"/>
              </a:xfrm>
              <a:custGeom>
                <a:avLst/>
                <a:gdLst>
                  <a:gd name="T0" fmla="*/ 2191 w 2191"/>
                  <a:gd name="T1" fmla="*/ 551 h 551"/>
                  <a:gd name="T2" fmla="*/ 2191 w 2191"/>
                  <a:gd name="T3" fmla="*/ 551 h 551"/>
                  <a:gd name="T4" fmla="*/ 0 w 2191"/>
                  <a:gd name="T5" fmla="*/ 175 h 551"/>
                  <a:gd name="T6" fmla="*/ 0 w 2191"/>
                  <a:gd name="T7" fmla="*/ 175 h 551"/>
                  <a:gd name="T8" fmla="*/ 2172 w 2191"/>
                  <a:gd name="T9" fmla="*/ 548 h 551"/>
                  <a:gd name="T10" fmla="*/ 11 w 2191"/>
                  <a:gd name="T11" fmla="*/ 0 h 551"/>
                  <a:gd name="T12" fmla="*/ 11 w 2191"/>
                  <a:gd name="T13" fmla="*/ 0 h 551"/>
                  <a:gd name="T14" fmla="*/ 2191 w 2191"/>
                  <a:gd name="T15" fmla="*/ 551 h 5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1" h="551">
                    <a:moveTo>
                      <a:pt x="2191" y="551"/>
                    </a:moveTo>
                    <a:lnTo>
                      <a:pt x="2191" y="551"/>
                    </a:lnTo>
                    <a:lnTo>
                      <a:pt x="0" y="175"/>
                    </a:lnTo>
                    <a:lnTo>
                      <a:pt x="0" y="175"/>
                    </a:lnTo>
                    <a:lnTo>
                      <a:pt x="2172" y="548"/>
                    </a:lnTo>
                    <a:lnTo>
                      <a:pt x="11" y="0"/>
                    </a:lnTo>
                    <a:lnTo>
                      <a:pt x="11" y="0"/>
                    </a:lnTo>
                    <a:lnTo>
                      <a:pt x="2191" y="55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6"/>
              <p:cNvSpPr>
                <a:spLocks/>
              </p:cNvSpPr>
              <p:nvPr/>
            </p:nvSpPr>
            <p:spPr bwMode="auto">
              <a:xfrm>
                <a:off x="3486150" y="2232025"/>
                <a:ext cx="2747963" cy="2124075"/>
              </a:xfrm>
              <a:custGeom>
                <a:avLst/>
                <a:gdLst>
                  <a:gd name="T0" fmla="*/ 0 w 1731"/>
                  <a:gd name="T1" fmla="*/ 0 h 1338"/>
                  <a:gd name="T2" fmla="*/ 1180 w 1731"/>
                  <a:gd name="T3" fmla="*/ 928 h 1338"/>
                  <a:gd name="T4" fmla="*/ 1731 w 1731"/>
                  <a:gd name="T5" fmla="*/ 1338 h 1338"/>
                  <a:gd name="T6" fmla="*/ 1727 w 1731"/>
                  <a:gd name="T7" fmla="*/ 1338 h 1338"/>
                  <a:gd name="T8" fmla="*/ 1180 w 1731"/>
                  <a:gd name="T9" fmla="*/ 928 h 1338"/>
                  <a:gd name="T10" fmla="*/ 0 w 1731"/>
                  <a:gd name="T11" fmla="*/ 0 h 1338"/>
                  <a:gd name="T12" fmla="*/ 0 w 1731"/>
                  <a:gd name="T13" fmla="*/ 0 h 1338"/>
                </a:gdLst>
                <a:ahLst/>
                <a:cxnLst>
                  <a:cxn ang="0">
                    <a:pos x="T0" y="T1"/>
                  </a:cxn>
                  <a:cxn ang="0">
                    <a:pos x="T2" y="T3"/>
                  </a:cxn>
                  <a:cxn ang="0">
                    <a:pos x="T4" y="T5"/>
                  </a:cxn>
                  <a:cxn ang="0">
                    <a:pos x="T6" y="T7"/>
                  </a:cxn>
                  <a:cxn ang="0">
                    <a:pos x="T8" y="T9"/>
                  </a:cxn>
                  <a:cxn ang="0">
                    <a:pos x="T10" y="T11"/>
                  </a:cxn>
                  <a:cxn ang="0">
                    <a:pos x="T12" y="T13"/>
                  </a:cxn>
                </a:cxnLst>
                <a:rect l="0" t="0" r="r" b="b"/>
                <a:pathLst>
                  <a:path w="1731" h="1338">
                    <a:moveTo>
                      <a:pt x="0" y="0"/>
                    </a:moveTo>
                    <a:lnTo>
                      <a:pt x="1180" y="928"/>
                    </a:lnTo>
                    <a:lnTo>
                      <a:pt x="1731" y="1338"/>
                    </a:lnTo>
                    <a:lnTo>
                      <a:pt x="1727" y="1338"/>
                    </a:lnTo>
                    <a:lnTo>
                      <a:pt x="1180" y="928"/>
                    </a:lnTo>
                    <a:lnTo>
                      <a:pt x="0" y="0"/>
                    </a:lnTo>
                    <a:lnTo>
                      <a:pt x="0" y="0"/>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7"/>
              <p:cNvSpPr>
                <a:spLocks noEditPoints="1"/>
              </p:cNvSpPr>
              <p:nvPr/>
            </p:nvSpPr>
            <p:spPr bwMode="auto">
              <a:xfrm>
                <a:off x="2517850" y="2720975"/>
                <a:ext cx="2097088" cy="1296988"/>
              </a:xfrm>
              <a:custGeom>
                <a:avLst/>
                <a:gdLst>
                  <a:gd name="T0" fmla="*/ 136 w 1321"/>
                  <a:gd name="T1" fmla="*/ 0 h 817"/>
                  <a:gd name="T2" fmla="*/ 136 w 1321"/>
                  <a:gd name="T3" fmla="*/ 0 h 817"/>
                  <a:gd name="T4" fmla="*/ 1321 w 1321"/>
                  <a:gd name="T5" fmla="*/ 817 h 817"/>
                  <a:gd name="T6" fmla="*/ 1321 w 1321"/>
                  <a:gd name="T7" fmla="*/ 817 h 817"/>
                  <a:gd name="T8" fmla="*/ 0 w 1321"/>
                  <a:gd name="T9" fmla="*/ 201 h 817"/>
                  <a:gd name="T10" fmla="*/ 136 w 1321"/>
                  <a:gd name="T11" fmla="*/ 0 h 817"/>
                  <a:gd name="T12" fmla="*/ 1313 w 1321"/>
                  <a:gd name="T13" fmla="*/ 814 h 817"/>
                  <a:gd name="T14" fmla="*/ 136 w 1321"/>
                  <a:gd name="T15" fmla="*/ 0 h 817"/>
                  <a:gd name="T16" fmla="*/ 3 w 1321"/>
                  <a:gd name="T17" fmla="*/ 197 h 817"/>
                  <a:gd name="T18" fmla="*/ 1313 w 1321"/>
                  <a:gd name="T19" fmla="*/ 814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1" h="817">
                    <a:moveTo>
                      <a:pt x="136" y="0"/>
                    </a:moveTo>
                    <a:lnTo>
                      <a:pt x="136" y="0"/>
                    </a:lnTo>
                    <a:lnTo>
                      <a:pt x="1321" y="817"/>
                    </a:lnTo>
                    <a:lnTo>
                      <a:pt x="1321" y="817"/>
                    </a:lnTo>
                    <a:lnTo>
                      <a:pt x="0" y="201"/>
                    </a:lnTo>
                    <a:lnTo>
                      <a:pt x="136" y="0"/>
                    </a:lnTo>
                    <a:close/>
                    <a:moveTo>
                      <a:pt x="1313" y="814"/>
                    </a:moveTo>
                    <a:lnTo>
                      <a:pt x="136" y="0"/>
                    </a:lnTo>
                    <a:lnTo>
                      <a:pt x="3" y="197"/>
                    </a:lnTo>
                    <a:lnTo>
                      <a:pt x="1313" y="814"/>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8"/>
              <p:cNvSpPr>
                <a:spLocks/>
              </p:cNvSpPr>
              <p:nvPr/>
            </p:nvSpPr>
            <p:spPr bwMode="auto">
              <a:xfrm>
                <a:off x="6203950" y="4325938"/>
                <a:ext cx="53975" cy="55563"/>
              </a:xfrm>
              <a:custGeom>
                <a:avLst/>
                <a:gdLst>
                  <a:gd name="T0" fmla="*/ 8 w 9"/>
                  <a:gd name="T1" fmla="*/ 7 h 9"/>
                  <a:gd name="T2" fmla="*/ 6 w 9"/>
                  <a:gd name="T3" fmla="*/ 1 h 9"/>
                  <a:gd name="T4" fmla="*/ 1 w 9"/>
                  <a:gd name="T5" fmla="*/ 3 h 9"/>
                  <a:gd name="T6" fmla="*/ 3 w 9"/>
                  <a:gd name="T7" fmla="*/ 9 h 9"/>
                  <a:gd name="T8" fmla="*/ 8 w 9"/>
                  <a:gd name="T9" fmla="*/ 7 h 9"/>
                </a:gdLst>
                <a:ahLst/>
                <a:cxnLst>
                  <a:cxn ang="0">
                    <a:pos x="T0" y="T1"/>
                  </a:cxn>
                  <a:cxn ang="0">
                    <a:pos x="T2" y="T3"/>
                  </a:cxn>
                  <a:cxn ang="0">
                    <a:pos x="T4" y="T5"/>
                  </a:cxn>
                  <a:cxn ang="0">
                    <a:pos x="T6" y="T7"/>
                  </a:cxn>
                  <a:cxn ang="0">
                    <a:pos x="T8" y="T9"/>
                  </a:cxn>
                </a:cxnLst>
                <a:rect l="0" t="0" r="r" b="b"/>
                <a:pathLst>
                  <a:path w="9" h="9">
                    <a:moveTo>
                      <a:pt x="8" y="7"/>
                    </a:moveTo>
                    <a:cubicBezTo>
                      <a:pt x="9" y="5"/>
                      <a:pt x="8" y="2"/>
                      <a:pt x="6" y="1"/>
                    </a:cubicBezTo>
                    <a:cubicBezTo>
                      <a:pt x="4" y="0"/>
                      <a:pt x="2" y="1"/>
                      <a:pt x="1" y="3"/>
                    </a:cubicBezTo>
                    <a:cubicBezTo>
                      <a:pt x="0" y="5"/>
                      <a:pt x="1" y="8"/>
                      <a:pt x="3" y="9"/>
                    </a:cubicBezTo>
                    <a:cubicBezTo>
                      <a:pt x="5" y="9"/>
                      <a:pt x="7" y="9"/>
                      <a:pt x="8" y="7"/>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1"/>
              <p:cNvSpPr>
                <a:spLocks/>
              </p:cNvSpPr>
              <p:nvPr/>
            </p:nvSpPr>
            <p:spPr bwMode="auto">
              <a:xfrm>
                <a:off x="2468638" y="2159000"/>
                <a:ext cx="2146300" cy="1858963"/>
              </a:xfrm>
              <a:custGeom>
                <a:avLst/>
                <a:gdLst>
                  <a:gd name="T0" fmla="*/ 0 w 1352"/>
                  <a:gd name="T1" fmla="*/ 0 h 1171"/>
                  <a:gd name="T2" fmla="*/ 1352 w 1352"/>
                  <a:gd name="T3" fmla="*/ 1171 h 1171"/>
                  <a:gd name="T4" fmla="*/ 1352 w 1352"/>
                  <a:gd name="T5" fmla="*/ 1171 h 1171"/>
                  <a:gd name="T6" fmla="*/ 0 w 1352"/>
                  <a:gd name="T7" fmla="*/ 0 h 1171"/>
                  <a:gd name="T8" fmla="*/ 0 w 1352"/>
                  <a:gd name="T9" fmla="*/ 0 h 1171"/>
                </a:gdLst>
                <a:ahLst/>
                <a:cxnLst>
                  <a:cxn ang="0">
                    <a:pos x="T0" y="T1"/>
                  </a:cxn>
                  <a:cxn ang="0">
                    <a:pos x="T2" y="T3"/>
                  </a:cxn>
                  <a:cxn ang="0">
                    <a:pos x="T4" y="T5"/>
                  </a:cxn>
                  <a:cxn ang="0">
                    <a:pos x="T6" y="T7"/>
                  </a:cxn>
                  <a:cxn ang="0">
                    <a:pos x="T8" y="T9"/>
                  </a:cxn>
                </a:cxnLst>
                <a:rect l="0" t="0" r="r" b="b"/>
                <a:pathLst>
                  <a:path w="1352" h="1171">
                    <a:moveTo>
                      <a:pt x="0" y="0"/>
                    </a:moveTo>
                    <a:lnTo>
                      <a:pt x="1352" y="1171"/>
                    </a:lnTo>
                    <a:lnTo>
                      <a:pt x="1352" y="1171"/>
                    </a:lnTo>
                    <a:lnTo>
                      <a:pt x="0" y="0"/>
                    </a:lnTo>
                    <a:lnTo>
                      <a:pt x="0" y="0"/>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99"/>
              <p:cNvSpPr>
                <a:spLocks/>
              </p:cNvSpPr>
              <p:nvPr/>
            </p:nvSpPr>
            <p:spPr bwMode="auto">
              <a:xfrm>
                <a:off x="117550" y="3016250"/>
                <a:ext cx="1508125" cy="1365250"/>
              </a:xfrm>
              <a:custGeom>
                <a:avLst/>
                <a:gdLst>
                  <a:gd name="T0" fmla="*/ 0 w 950"/>
                  <a:gd name="T1" fmla="*/ 860 h 860"/>
                  <a:gd name="T2" fmla="*/ 4 w 950"/>
                  <a:gd name="T3" fmla="*/ 856 h 860"/>
                  <a:gd name="T4" fmla="*/ 840 w 950"/>
                  <a:gd name="T5" fmla="*/ 0 h 860"/>
                  <a:gd name="T6" fmla="*/ 840 w 950"/>
                  <a:gd name="T7" fmla="*/ 0 h 860"/>
                  <a:gd name="T8" fmla="*/ 8 w 950"/>
                  <a:gd name="T9" fmla="*/ 852 h 860"/>
                  <a:gd name="T10" fmla="*/ 950 w 950"/>
                  <a:gd name="T11" fmla="*/ 278 h 860"/>
                  <a:gd name="T12" fmla="*/ 950 w 950"/>
                  <a:gd name="T13" fmla="*/ 278 h 860"/>
                  <a:gd name="T14" fmla="*/ 0 w 950"/>
                  <a:gd name="T15" fmla="*/ 860 h 8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860">
                    <a:moveTo>
                      <a:pt x="0" y="860"/>
                    </a:moveTo>
                    <a:lnTo>
                      <a:pt x="4" y="856"/>
                    </a:lnTo>
                    <a:lnTo>
                      <a:pt x="840" y="0"/>
                    </a:lnTo>
                    <a:lnTo>
                      <a:pt x="840" y="0"/>
                    </a:lnTo>
                    <a:lnTo>
                      <a:pt x="8" y="852"/>
                    </a:lnTo>
                    <a:lnTo>
                      <a:pt x="950" y="278"/>
                    </a:lnTo>
                    <a:lnTo>
                      <a:pt x="950" y="278"/>
                    </a:lnTo>
                    <a:lnTo>
                      <a:pt x="0" y="86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00"/>
              <p:cNvSpPr>
                <a:spLocks/>
              </p:cNvSpPr>
              <p:nvPr/>
            </p:nvSpPr>
            <p:spPr bwMode="auto">
              <a:xfrm>
                <a:off x="123900" y="1646238"/>
                <a:ext cx="1308100" cy="2735263"/>
              </a:xfrm>
              <a:custGeom>
                <a:avLst/>
                <a:gdLst>
                  <a:gd name="T0" fmla="*/ 0 w 824"/>
                  <a:gd name="T1" fmla="*/ 1723 h 1723"/>
                  <a:gd name="T2" fmla="*/ 0 w 824"/>
                  <a:gd name="T3" fmla="*/ 1719 h 1723"/>
                  <a:gd name="T4" fmla="*/ 517 w 824"/>
                  <a:gd name="T5" fmla="*/ 0 h 1723"/>
                  <a:gd name="T6" fmla="*/ 517 w 824"/>
                  <a:gd name="T7" fmla="*/ 0 h 1723"/>
                  <a:gd name="T8" fmla="*/ 0 w 824"/>
                  <a:gd name="T9" fmla="*/ 1719 h 1723"/>
                  <a:gd name="T10" fmla="*/ 824 w 824"/>
                  <a:gd name="T11" fmla="*/ 749 h 1723"/>
                  <a:gd name="T12" fmla="*/ 824 w 824"/>
                  <a:gd name="T13" fmla="*/ 753 h 1723"/>
                  <a:gd name="T14" fmla="*/ 0 w 824"/>
                  <a:gd name="T15" fmla="*/ 1723 h 17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4" h="1723">
                    <a:moveTo>
                      <a:pt x="0" y="1723"/>
                    </a:moveTo>
                    <a:lnTo>
                      <a:pt x="0" y="1719"/>
                    </a:lnTo>
                    <a:lnTo>
                      <a:pt x="517" y="0"/>
                    </a:lnTo>
                    <a:lnTo>
                      <a:pt x="517" y="0"/>
                    </a:lnTo>
                    <a:lnTo>
                      <a:pt x="0" y="1719"/>
                    </a:lnTo>
                    <a:lnTo>
                      <a:pt x="824" y="749"/>
                    </a:lnTo>
                    <a:lnTo>
                      <a:pt x="824" y="753"/>
                    </a:lnTo>
                    <a:lnTo>
                      <a:pt x="0" y="1723"/>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01"/>
              <p:cNvSpPr>
                <a:spLocks/>
              </p:cNvSpPr>
              <p:nvPr/>
            </p:nvSpPr>
            <p:spPr bwMode="auto">
              <a:xfrm>
                <a:off x="100088" y="4351338"/>
                <a:ext cx="47625" cy="47625"/>
              </a:xfrm>
              <a:custGeom>
                <a:avLst/>
                <a:gdLst>
                  <a:gd name="T0" fmla="*/ 8 w 8"/>
                  <a:gd name="T1" fmla="*/ 3 h 8"/>
                  <a:gd name="T2" fmla="*/ 3 w 8"/>
                  <a:gd name="T3" fmla="*/ 0 h 8"/>
                  <a:gd name="T4" fmla="*/ 0 w 8"/>
                  <a:gd name="T5" fmla="*/ 4 h 8"/>
                  <a:gd name="T6" fmla="*/ 4 w 8"/>
                  <a:gd name="T7" fmla="*/ 7 h 8"/>
                  <a:gd name="T8" fmla="*/ 8 w 8"/>
                  <a:gd name="T9" fmla="*/ 3 h 8"/>
                </a:gdLst>
                <a:ahLst/>
                <a:cxnLst>
                  <a:cxn ang="0">
                    <a:pos x="T0" y="T1"/>
                  </a:cxn>
                  <a:cxn ang="0">
                    <a:pos x="T2" y="T3"/>
                  </a:cxn>
                  <a:cxn ang="0">
                    <a:pos x="T4" y="T5"/>
                  </a:cxn>
                  <a:cxn ang="0">
                    <a:pos x="T6" y="T7"/>
                  </a:cxn>
                  <a:cxn ang="0">
                    <a:pos x="T8" y="T9"/>
                  </a:cxn>
                </a:cxnLst>
                <a:rect l="0" t="0" r="r" b="b"/>
                <a:pathLst>
                  <a:path w="8" h="8">
                    <a:moveTo>
                      <a:pt x="8" y="3"/>
                    </a:moveTo>
                    <a:cubicBezTo>
                      <a:pt x="7" y="1"/>
                      <a:pt x="5" y="0"/>
                      <a:pt x="3" y="0"/>
                    </a:cubicBezTo>
                    <a:cubicBezTo>
                      <a:pt x="1" y="0"/>
                      <a:pt x="0" y="2"/>
                      <a:pt x="0" y="4"/>
                    </a:cubicBezTo>
                    <a:cubicBezTo>
                      <a:pt x="0" y="6"/>
                      <a:pt x="2" y="8"/>
                      <a:pt x="4" y="7"/>
                    </a:cubicBezTo>
                    <a:cubicBezTo>
                      <a:pt x="7" y="7"/>
                      <a:pt x="8" y="5"/>
                      <a:pt x="8" y="3"/>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02"/>
              <p:cNvSpPr>
                <a:spLocks noEditPoints="1"/>
              </p:cNvSpPr>
              <p:nvPr/>
            </p:nvSpPr>
            <p:spPr bwMode="auto">
              <a:xfrm>
                <a:off x="123900" y="2424113"/>
                <a:ext cx="1169988" cy="1951038"/>
              </a:xfrm>
              <a:custGeom>
                <a:avLst/>
                <a:gdLst>
                  <a:gd name="T0" fmla="*/ 0 w 737"/>
                  <a:gd name="T1" fmla="*/ 1229 h 1229"/>
                  <a:gd name="T2" fmla="*/ 0 w 737"/>
                  <a:gd name="T3" fmla="*/ 1229 h 1229"/>
                  <a:gd name="T4" fmla="*/ 509 w 737"/>
                  <a:gd name="T5" fmla="*/ 0 h 1229"/>
                  <a:gd name="T6" fmla="*/ 509 w 737"/>
                  <a:gd name="T7" fmla="*/ 0 h 1229"/>
                  <a:gd name="T8" fmla="*/ 737 w 737"/>
                  <a:gd name="T9" fmla="*/ 80 h 1229"/>
                  <a:gd name="T10" fmla="*/ 733 w 737"/>
                  <a:gd name="T11" fmla="*/ 80 h 1229"/>
                  <a:gd name="T12" fmla="*/ 0 w 737"/>
                  <a:gd name="T13" fmla="*/ 1229 h 1229"/>
                  <a:gd name="T14" fmla="*/ 509 w 737"/>
                  <a:gd name="T15" fmla="*/ 0 h 1229"/>
                  <a:gd name="T16" fmla="*/ 4 w 737"/>
                  <a:gd name="T17" fmla="*/ 1221 h 1229"/>
                  <a:gd name="T18" fmla="*/ 733 w 737"/>
                  <a:gd name="T19" fmla="*/ 80 h 1229"/>
                  <a:gd name="T20" fmla="*/ 509 w 737"/>
                  <a:gd name="T21" fmla="*/ 0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7" h="1229">
                    <a:moveTo>
                      <a:pt x="0" y="1229"/>
                    </a:moveTo>
                    <a:lnTo>
                      <a:pt x="0" y="1229"/>
                    </a:lnTo>
                    <a:lnTo>
                      <a:pt x="509" y="0"/>
                    </a:lnTo>
                    <a:lnTo>
                      <a:pt x="509" y="0"/>
                    </a:lnTo>
                    <a:lnTo>
                      <a:pt x="737" y="80"/>
                    </a:lnTo>
                    <a:lnTo>
                      <a:pt x="733" y="80"/>
                    </a:lnTo>
                    <a:lnTo>
                      <a:pt x="0" y="1229"/>
                    </a:lnTo>
                    <a:close/>
                    <a:moveTo>
                      <a:pt x="509" y="0"/>
                    </a:moveTo>
                    <a:lnTo>
                      <a:pt x="4" y="1221"/>
                    </a:lnTo>
                    <a:lnTo>
                      <a:pt x="733" y="80"/>
                    </a:lnTo>
                    <a:lnTo>
                      <a:pt x="509"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9" name="组合 118"/>
            <p:cNvGrpSpPr/>
            <p:nvPr/>
          </p:nvGrpSpPr>
          <p:grpSpPr>
            <a:xfrm>
              <a:off x="1998738" y="3644900"/>
              <a:ext cx="1012825" cy="1019175"/>
              <a:chOff x="2279650" y="3644900"/>
              <a:chExt cx="1012825" cy="1019175"/>
            </a:xfrm>
            <a:solidFill>
              <a:srgbClr val="CE263D"/>
            </a:solidFill>
          </p:grpSpPr>
          <p:sp>
            <p:nvSpPr>
              <p:cNvPr id="49" name="Freeform 39"/>
              <p:cNvSpPr>
                <a:spLocks/>
              </p:cNvSpPr>
              <p:nvPr/>
            </p:nvSpPr>
            <p:spPr bwMode="auto">
              <a:xfrm>
                <a:off x="2298700" y="3933825"/>
                <a:ext cx="957263" cy="404813"/>
              </a:xfrm>
              <a:custGeom>
                <a:avLst/>
                <a:gdLst>
                  <a:gd name="T0" fmla="*/ 30 w 159"/>
                  <a:gd name="T1" fmla="*/ 56 h 67"/>
                  <a:gd name="T2" fmla="*/ 30 w 159"/>
                  <a:gd name="T3" fmla="*/ 56 h 67"/>
                  <a:gd name="T4" fmla="*/ 154 w 159"/>
                  <a:gd name="T5" fmla="*/ 7 h 67"/>
                  <a:gd name="T6" fmla="*/ 154 w 159"/>
                  <a:gd name="T7" fmla="*/ 7 h 67"/>
                  <a:gd name="T8" fmla="*/ 155 w 159"/>
                  <a:gd name="T9" fmla="*/ 7 h 67"/>
                  <a:gd name="T10" fmla="*/ 159 w 159"/>
                  <a:gd name="T11" fmla="*/ 5 h 67"/>
                  <a:gd name="T12" fmla="*/ 157 w 159"/>
                  <a:gd name="T13" fmla="*/ 0 h 67"/>
                  <a:gd name="T14" fmla="*/ 153 w 159"/>
                  <a:gd name="T15" fmla="*/ 2 h 67"/>
                  <a:gd name="T16" fmla="*/ 153 w 159"/>
                  <a:gd name="T17" fmla="*/ 2 h 67"/>
                  <a:gd name="T18" fmla="*/ 152 w 159"/>
                  <a:gd name="T19" fmla="*/ 2 h 67"/>
                  <a:gd name="T20" fmla="*/ 28 w 159"/>
                  <a:gd name="T21" fmla="*/ 51 h 67"/>
                  <a:gd name="T22" fmla="*/ 28 w 159"/>
                  <a:gd name="T23" fmla="*/ 51 h 67"/>
                  <a:gd name="T24" fmla="*/ 27 w 159"/>
                  <a:gd name="T25" fmla="*/ 51 h 67"/>
                  <a:gd name="T26" fmla="*/ 0 w 159"/>
                  <a:gd name="T27" fmla="*/ 62 h 67"/>
                  <a:gd name="T28" fmla="*/ 2 w 159"/>
                  <a:gd name="T29" fmla="*/ 67 h 67"/>
                  <a:gd name="T30" fmla="*/ 29 w 159"/>
                  <a:gd name="T31" fmla="*/ 56 h 67"/>
                  <a:gd name="T32" fmla="*/ 30 w 159"/>
                  <a:gd name="T33" fmla="*/ 5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67">
                    <a:moveTo>
                      <a:pt x="30" y="56"/>
                    </a:moveTo>
                    <a:cubicBezTo>
                      <a:pt x="30" y="56"/>
                      <a:pt x="30" y="56"/>
                      <a:pt x="30" y="56"/>
                    </a:cubicBezTo>
                    <a:cubicBezTo>
                      <a:pt x="154" y="7"/>
                      <a:pt x="154" y="7"/>
                      <a:pt x="154" y="7"/>
                    </a:cubicBezTo>
                    <a:cubicBezTo>
                      <a:pt x="154" y="7"/>
                      <a:pt x="154" y="7"/>
                      <a:pt x="154" y="7"/>
                    </a:cubicBezTo>
                    <a:cubicBezTo>
                      <a:pt x="155" y="7"/>
                      <a:pt x="155" y="7"/>
                      <a:pt x="155" y="7"/>
                    </a:cubicBezTo>
                    <a:cubicBezTo>
                      <a:pt x="159" y="5"/>
                      <a:pt x="159" y="5"/>
                      <a:pt x="159" y="5"/>
                    </a:cubicBezTo>
                    <a:cubicBezTo>
                      <a:pt x="159" y="3"/>
                      <a:pt x="158" y="2"/>
                      <a:pt x="157" y="0"/>
                    </a:cubicBezTo>
                    <a:cubicBezTo>
                      <a:pt x="153" y="2"/>
                      <a:pt x="153" y="2"/>
                      <a:pt x="153" y="2"/>
                    </a:cubicBezTo>
                    <a:cubicBezTo>
                      <a:pt x="153" y="2"/>
                      <a:pt x="153" y="2"/>
                      <a:pt x="153" y="2"/>
                    </a:cubicBezTo>
                    <a:cubicBezTo>
                      <a:pt x="152" y="2"/>
                      <a:pt x="152" y="2"/>
                      <a:pt x="152" y="2"/>
                    </a:cubicBezTo>
                    <a:cubicBezTo>
                      <a:pt x="28" y="51"/>
                      <a:pt x="28" y="51"/>
                      <a:pt x="28" y="51"/>
                    </a:cubicBezTo>
                    <a:cubicBezTo>
                      <a:pt x="28" y="51"/>
                      <a:pt x="28" y="51"/>
                      <a:pt x="28" y="51"/>
                    </a:cubicBezTo>
                    <a:cubicBezTo>
                      <a:pt x="27" y="51"/>
                      <a:pt x="27" y="51"/>
                      <a:pt x="27" y="51"/>
                    </a:cubicBezTo>
                    <a:cubicBezTo>
                      <a:pt x="0" y="62"/>
                      <a:pt x="0" y="62"/>
                      <a:pt x="0" y="62"/>
                    </a:cubicBezTo>
                    <a:cubicBezTo>
                      <a:pt x="1" y="64"/>
                      <a:pt x="1" y="65"/>
                      <a:pt x="2" y="67"/>
                    </a:cubicBezTo>
                    <a:cubicBezTo>
                      <a:pt x="29" y="56"/>
                      <a:pt x="29" y="56"/>
                      <a:pt x="29" y="56"/>
                    </a:cubicBezTo>
                    <a:lnTo>
                      <a:pt x="3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0"/>
              <p:cNvSpPr>
                <a:spLocks/>
              </p:cNvSpPr>
              <p:nvPr/>
            </p:nvSpPr>
            <p:spPr bwMode="auto">
              <a:xfrm>
                <a:off x="2279650" y="3806825"/>
                <a:ext cx="898525" cy="381000"/>
              </a:xfrm>
              <a:custGeom>
                <a:avLst/>
                <a:gdLst>
                  <a:gd name="T0" fmla="*/ 24 w 149"/>
                  <a:gd name="T1" fmla="*/ 54 h 63"/>
                  <a:gd name="T2" fmla="*/ 24 w 149"/>
                  <a:gd name="T3" fmla="*/ 53 h 63"/>
                  <a:gd name="T4" fmla="*/ 148 w 149"/>
                  <a:gd name="T5" fmla="*/ 5 h 63"/>
                  <a:gd name="T6" fmla="*/ 148 w 149"/>
                  <a:gd name="T7" fmla="*/ 5 h 63"/>
                  <a:gd name="T8" fmla="*/ 149 w 149"/>
                  <a:gd name="T9" fmla="*/ 4 h 63"/>
                  <a:gd name="T10" fmla="*/ 149 w 149"/>
                  <a:gd name="T11" fmla="*/ 4 h 63"/>
                  <a:gd name="T12" fmla="*/ 146 w 149"/>
                  <a:gd name="T13" fmla="*/ 0 h 63"/>
                  <a:gd name="T14" fmla="*/ 22 w 149"/>
                  <a:gd name="T15" fmla="*/ 49 h 63"/>
                  <a:gd name="T16" fmla="*/ 22 w 149"/>
                  <a:gd name="T17" fmla="*/ 49 h 63"/>
                  <a:gd name="T18" fmla="*/ 21 w 149"/>
                  <a:gd name="T19" fmla="*/ 49 h 63"/>
                  <a:gd name="T20" fmla="*/ 0 w 149"/>
                  <a:gd name="T21" fmla="*/ 58 h 63"/>
                  <a:gd name="T22" fmla="*/ 0 w 149"/>
                  <a:gd name="T23" fmla="*/ 63 h 63"/>
                  <a:gd name="T24" fmla="*/ 23 w 149"/>
                  <a:gd name="T25" fmla="*/ 54 h 63"/>
                  <a:gd name="T26" fmla="*/ 24 w 149"/>
                  <a:gd name="T27" fmla="*/ 5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63">
                    <a:moveTo>
                      <a:pt x="24" y="54"/>
                    </a:moveTo>
                    <a:cubicBezTo>
                      <a:pt x="24" y="53"/>
                      <a:pt x="24" y="53"/>
                      <a:pt x="24" y="53"/>
                    </a:cubicBezTo>
                    <a:cubicBezTo>
                      <a:pt x="148" y="5"/>
                      <a:pt x="148" y="5"/>
                      <a:pt x="148" y="5"/>
                    </a:cubicBezTo>
                    <a:cubicBezTo>
                      <a:pt x="148" y="5"/>
                      <a:pt x="148" y="5"/>
                      <a:pt x="148" y="5"/>
                    </a:cubicBezTo>
                    <a:cubicBezTo>
                      <a:pt x="149" y="4"/>
                      <a:pt x="149" y="4"/>
                      <a:pt x="149" y="4"/>
                    </a:cubicBezTo>
                    <a:cubicBezTo>
                      <a:pt x="149" y="4"/>
                      <a:pt x="149" y="4"/>
                      <a:pt x="149" y="4"/>
                    </a:cubicBezTo>
                    <a:cubicBezTo>
                      <a:pt x="148" y="3"/>
                      <a:pt x="147" y="2"/>
                      <a:pt x="146" y="0"/>
                    </a:cubicBezTo>
                    <a:cubicBezTo>
                      <a:pt x="22" y="49"/>
                      <a:pt x="22" y="49"/>
                      <a:pt x="22" y="49"/>
                    </a:cubicBezTo>
                    <a:cubicBezTo>
                      <a:pt x="22" y="49"/>
                      <a:pt x="22" y="49"/>
                      <a:pt x="22" y="49"/>
                    </a:cubicBezTo>
                    <a:cubicBezTo>
                      <a:pt x="21" y="49"/>
                      <a:pt x="21" y="49"/>
                      <a:pt x="21" y="49"/>
                    </a:cubicBezTo>
                    <a:cubicBezTo>
                      <a:pt x="0" y="58"/>
                      <a:pt x="0" y="58"/>
                      <a:pt x="0" y="58"/>
                    </a:cubicBezTo>
                    <a:cubicBezTo>
                      <a:pt x="0" y="59"/>
                      <a:pt x="0" y="61"/>
                      <a:pt x="0" y="63"/>
                    </a:cubicBezTo>
                    <a:cubicBezTo>
                      <a:pt x="23" y="54"/>
                      <a:pt x="23" y="54"/>
                      <a:pt x="23" y="54"/>
                    </a:cubicBezTo>
                    <a:lnTo>
                      <a:pt x="2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1"/>
              <p:cNvSpPr>
                <a:spLocks/>
              </p:cNvSpPr>
              <p:nvPr/>
            </p:nvSpPr>
            <p:spPr bwMode="auto">
              <a:xfrm>
                <a:off x="2298700" y="3705225"/>
                <a:ext cx="752475" cy="312738"/>
              </a:xfrm>
              <a:custGeom>
                <a:avLst/>
                <a:gdLst>
                  <a:gd name="T0" fmla="*/ 11 w 125"/>
                  <a:gd name="T1" fmla="*/ 47 h 52"/>
                  <a:gd name="T2" fmla="*/ 12 w 125"/>
                  <a:gd name="T3" fmla="*/ 47 h 52"/>
                  <a:gd name="T4" fmla="*/ 125 w 125"/>
                  <a:gd name="T5" fmla="*/ 3 h 52"/>
                  <a:gd name="T6" fmla="*/ 119 w 125"/>
                  <a:gd name="T7" fmla="*/ 0 h 52"/>
                  <a:gd name="T8" fmla="*/ 10 w 125"/>
                  <a:gd name="T9" fmla="*/ 43 h 52"/>
                  <a:gd name="T10" fmla="*/ 10 w 125"/>
                  <a:gd name="T11" fmla="*/ 43 h 52"/>
                  <a:gd name="T12" fmla="*/ 9 w 125"/>
                  <a:gd name="T13" fmla="*/ 43 h 52"/>
                  <a:gd name="T14" fmla="*/ 2 w 125"/>
                  <a:gd name="T15" fmla="*/ 46 h 52"/>
                  <a:gd name="T16" fmla="*/ 0 w 125"/>
                  <a:gd name="T17" fmla="*/ 52 h 52"/>
                  <a:gd name="T18" fmla="*/ 11 w 125"/>
                  <a:gd name="T19" fmla="*/ 48 h 52"/>
                  <a:gd name="T20" fmla="*/ 11 w 125"/>
                  <a:gd name="T21"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 h="52">
                    <a:moveTo>
                      <a:pt x="11" y="47"/>
                    </a:moveTo>
                    <a:cubicBezTo>
                      <a:pt x="12" y="47"/>
                      <a:pt x="12" y="47"/>
                      <a:pt x="12" y="47"/>
                    </a:cubicBezTo>
                    <a:cubicBezTo>
                      <a:pt x="125" y="3"/>
                      <a:pt x="125" y="3"/>
                      <a:pt x="125" y="3"/>
                    </a:cubicBezTo>
                    <a:cubicBezTo>
                      <a:pt x="123" y="2"/>
                      <a:pt x="121" y="1"/>
                      <a:pt x="119" y="0"/>
                    </a:cubicBezTo>
                    <a:cubicBezTo>
                      <a:pt x="10" y="43"/>
                      <a:pt x="10" y="43"/>
                      <a:pt x="10" y="43"/>
                    </a:cubicBezTo>
                    <a:cubicBezTo>
                      <a:pt x="10" y="43"/>
                      <a:pt x="10" y="43"/>
                      <a:pt x="10" y="43"/>
                    </a:cubicBezTo>
                    <a:cubicBezTo>
                      <a:pt x="9" y="43"/>
                      <a:pt x="9" y="43"/>
                      <a:pt x="9" y="43"/>
                    </a:cubicBezTo>
                    <a:cubicBezTo>
                      <a:pt x="2" y="46"/>
                      <a:pt x="2" y="46"/>
                      <a:pt x="2" y="46"/>
                    </a:cubicBezTo>
                    <a:cubicBezTo>
                      <a:pt x="1" y="48"/>
                      <a:pt x="0" y="50"/>
                      <a:pt x="0" y="52"/>
                    </a:cubicBezTo>
                    <a:cubicBezTo>
                      <a:pt x="11" y="48"/>
                      <a:pt x="11" y="48"/>
                      <a:pt x="11" y="48"/>
                    </a:cubicBezTo>
                    <a:lnTo>
                      <a:pt x="11"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2"/>
              <p:cNvSpPr>
                <a:spLocks/>
              </p:cNvSpPr>
              <p:nvPr/>
            </p:nvSpPr>
            <p:spPr bwMode="auto">
              <a:xfrm>
                <a:off x="2413000" y="3644900"/>
                <a:ext cx="409575" cy="168275"/>
              </a:xfrm>
              <a:custGeom>
                <a:avLst/>
                <a:gdLst>
                  <a:gd name="T0" fmla="*/ 56 w 68"/>
                  <a:gd name="T1" fmla="*/ 1 h 28"/>
                  <a:gd name="T2" fmla="*/ 55 w 68"/>
                  <a:gd name="T3" fmla="*/ 1 h 28"/>
                  <a:gd name="T4" fmla="*/ 10 w 68"/>
                  <a:gd name="T5" fmla="*/ 18 h 28"/>
                  <a:gd name="T6" fmla="*/ 0 w 68"/>
                  <a:gd name="T7" fmla="*/ 28 h 28"/>
                  <a:gd name="T8" fmla="*/ 68 w 68"/>
                  <a:gd name="T9" fmla="*/ 1 h 28"/>
                  <a:gd name="T10" fmla="*/ 56 w 68"/>
                  <a:gd name="T11" fmla="*/ 1 h 28"/>
                </a:gdLst>
                <a:ahLst/>
                <a:cxnLst>
                  <a:cxn ang="0">
                    <a:pos x="T0" y="T1"/>
                  </a:cxn>
                  <a:cxn ang="0">
                    <a:pos x="T2" y="T3"/>
                  </a:cxn>
                  <a:cxn ang="0">
                    <a:pos x="T4" y="T5"/>
                  </a:cxn>
                  <a:cxn ang="0">
                    <a:pos x="T6" y="T7"/>
                  </a:cxn>
                  <a:cxn ang="0">
                    <a:pos x="T8" y="T9"/>
                  </a:cxn>
                  <a:cxn ang="0">
                    <a:pos x="T10" y="T11"/>
                  </a:cxn>
                </a:cxnLst>
                <a:rect l="0" t="0" r="r" b="b"/>
                <a:pathLst>
                  <a:path w="68" h="28">
                    <a:moveTo>
                      <a:pt x="56" y="1"/>
                    </a:moveTo>
                    <a:cubicBezTo>
                      <a:pt x="56" y="1"/>
                      <a:pt x="55" y="1"/>
                      <a:pt x="55" y="1"/>
                    </a:cubicBezTo>
                    <a:cubicBezTo>
                      <a:pt x="10" y="18"/>
                      <a:pt x="10" y="18"/>
                      <a:pt x="10" y="18"/>
                    </a:cubicBezTo>
                    <a:cubicBezTo>
                      <a:pt x="7" y="21"/>
                      <a:pt x="3" y="24"/>
                      <a:pt x="0" y="28"/>
                    </a:cubicBezTo>
                    <a:cubicBezTo>
                      <a:pt x="68" y="1"/>
                      <a:pt x="68" y="1"/>
                      <a:pt x="68" y="1"/>
                    </a:cubicBezTo>
                    <a:cubicBezTo>
                      <a:pt x="64" y="0"/>
                      <a:pt x="60" y="0"/>
                      <a:pt x="5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3"/>
              <p:cNvSpPr>
                <a:spLocks/>
              </p:cNvSpPr>
              <p:nvPr/>
            </p:nvSpPr>
            <p:spPr bwMode="auto">
              <a:xfrm>
                <a:off x="2286000" y="3867150"/>
                <a:ext cx="939800" cy="398463"/>
              </a:xfrm>
              <a:custGeom>
                <a:avLst/>
                <a:gdLst>
                  <a:gd name="T0" fmla="*/ 27 w 156"/>
                  <a:gd name="T1" fmla="*/ 55 h 66"/>
                  <a:gd name="T2" fmla="*/ 28 w 156"/>
                  <a:gd name="T3" fmla="*/ 55 h 66"/>
                  <a:gd name="T4" fmla="*/ 151 w 156"/>
                  <a:gd name="T5" fmla="*/ 6 h 66"/>
                  <a:gd name="T6" fmla="*/ 152 w 156"/>
                  <a:gd name="T7" fmla="*/ 6 h 66"/>
                  <a:gd name="T8" fmla="*/ 152 w 156"/>
                  <a:gd name="T9" fmla="*/ 6 h 66"/>
                  <a:gd name="T10" fmla="*/ 156 w 156"/>
                  <a:gd name="T11" fmla="*/ 5 h 66"/>
                  <a:gd name="T12" fmla="*/ 153 w 156"/>
                  <a:gd name="T13" fmla="*/ 0 h 66"/>
                  <a:gd name="T14" fmla="*/ 150 w 156"/>
                  <a:gd name="T15" fmla="*/ 1 h 66"/>
                  <a:gd name="T16" fmla="*/ 150 w 156"/>
                  <a:gd name="T17" fmla="*/ 2 h 66"/>
                  <a:gd name="T18" fmla="*/ 150 w 156"/>
                  <a:gd name="T19" fmla="*/ 2 h 66"/>
                  <a:gd name="T20" fmla="*/ 26 w 156"/>
                  <a:gd name="T21" fmla="*/ 50 h 66"/>
                  <a:gd name="T22" fmla="*/ 25 w 156"/>
                  <a:gd name="T23" fmla="*/ 51 h 66"/>
                  <a:gd name="T24" fmla="*/ 25 w 156"/>
                  <a:gd name="T25" fmla="*/ 51 h 66"/>
                  <a:gd name="T26" fmla="*/ 0 w 156"/>
                  <a:gd name="T27" fmla="*/ 61 h 66"/>
                  <a:gd name="T28" fmla="*/ 0 w 156"/>
                  <a:gd name="T29" fmla="*/ 66 h 66"/>
                  <a:gd name="T30" fmla="*/ 27 w 156"/>
                  <a:gd name="T31" fmla="*/ 5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6" h="66">
                    <a:moveTo>
                      <a:pt x="27" y="55"/>
                    </a:moveTo>
                    <a:cubicBezTo>
                      <a:pt x="28" y="55"/>
                      <a:pt x="28" y="55"/>
                      <a:pt x="28" y="55"/>
                    </a:cubicBezTo>
                    <a:cubicBezTo>
                      <a:pt x="151" y="6"/>
                      <a:pt x="151" y="6"/>
                      <a:pt x="151" y="6"/>
                    </a:cubicBezTo>
                    <a:cubicBezTo>
                      <a:pt x="152" y="6"/>
                      <a:pt x="152" y="6"/>
                      <a:pt x="152" y="6"/>
                    </a:cubicBezTo>
                    <a:cubicBezTo>
                      <a:pt x="152" y="6"/>
                      <a:pt x="152" y="6"/>
                      <a:pt x="152" y="6"/>
                    </a:cubicBezTo>
                    <a:cubicBezTo>
                      <a:pt x="156" y="5"/>
                      <a:pt x="156" y="5"/>
                      <a:pt x="156" y="5"/>
                    </a:cubicBezTo>
                    <a:cubicBezTo>
                      <a:pt x="155" y="3"/>
                      <a:pt x="154" y="2"/>
                      <a:pt x="153" y="0"/>
                    </a:cubicBezTo>
                    <a:cubicBezTo>
                      <a:pt x="150" y="1"/>
                      <a:pt x="150" y="1"/>
                      <a:pt x="150" y="1"/>
                    </a:cubicBezTo>
                    <a:cubicBezTo>
                      <a:pt x="150" y="2"/>
                      <a:pt x="150" y="2"/>
                      <a:pt x="150" y="2"/>
                    </a:cubicBezTo>
                    <a:cubicBezTo>
                      <a:pt x="150" y="2"/>
                      <a:pt x="150" y="2"/>
                      <a:pt x="150" y="2"/>
                    </a:cubicBezTo>
                    <a:cubicBezTo>
                      <a:pt x="26" y="50"/>
                      <a:pt x="26" y="50"/>
                      <a:pt x="26" y="50"/>
                    </a:cubicBezTo>
                    <a:cubicBezTo>
                      <a:pt x="25" y="51"/>
                      <a:pt x="25" y="51"/>
                      <a:pt x="25" y="51"/>
                    </a:cubicBezTo>
                    <a:cubicBezTo>
                      <a:pt x="25" y="51"/>
                      <a:pt x="25" y="51"/>
                      <a:pt x="25" y="51"/>
                    </a:cubicBezTo>
                    <a:cubicBezTo>
                      <a:pt x="0" y="61"/>
                      <a:pt x="0" y="61"/>
                      <a:pt x="0" y="61"/>
                    </a:cubicBezTo>
                    <a:cubicBezTo>
                      <a:pt x="0" y="62"/>
                      <a:pt x="0" y="64"/>
                      <a:pt x="0" y="66"/>
                    </a:cubicBezTo>
                    <a:cubicBezTo>
                      <a:pt x="27" y="55"/>
                      <a:pt x="27" y="55"/>
                      <a:pt x="2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4"/>
              <p:cNvSpPr>
                <a:spLocks/>
              </p:cNvSpPr>
              <p:nvPr/>
            </p:nvSpPr>
            <p:spPr bwMode="auto">
              <a:xfrm>
                <a:off x="2279650" y="3752850"/>
                <a:ext cx="844550" cy="350838"/>
              </a:xfrm>
              <a:custGeom>
                <a:avLst/>
                <a:gdLst>
                  <a:gd name="T0" fmla="*/ 19 w 140"/>
                  <a:gd name="T1" fmla="*/ 51 h 58"/>
                  <a:gd name="T2" fmla="*/ 19 w 140"/>
                  <a:gd name="T3" fmla="*/ 51 h 58"/>
                  <a:gd name="T4" fmla="*/ 140 w 140"/>
                  <a:gd name="T5" fmla="*/ 4 h 58"/>
                  <a:gd name="T6" fmla="*/ 135 w 140"/>
                  <a:gd name="T7" fmla="*/ 0 h 58"/>
                  <a:gd name="T8" fmla="*/ 18 w 140"/>
                  <a:gd name="T9" fmla="*/ 46 h 58"/>
                  <a:gd name="T10" fmla="*/ 17 w 140"/>
                  <a:gd name="T11" fmla="*/ 46 h 58"/>
                  <a:gd name="T12" fmla="*/ 17 w 140"/>
                  <a:gd name="T13" fmla="*/ 47 h 58"/>
                  <a:gd name="T14" fmla="*/ 1 w 140"/>
                  <a:gd name="T15" fmla="*/ 53 h 58"/>
                  <a:gd name="T16" fmla="*/ 0 w 140"/>
                  <a:gd name="T17" fmla="*/ 58 h 58"/>
                  <a:gd name="T18" fmla="*/ 19 w 140"/>
                  <a:gd name="T19" fmla="*/ 5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58">
                    <a:moveTo>
                      <a:pt x="19" y="51"/>
                    </a:moveTo>
                    <a:cubicBezTo>
                      <a:pt x="19" y="51"/>
                      <a:pt x="19" y="51"/>
                      <a:pt x="19" y="51"/>
                    </a:cubicBezTo>
                    <a:cubicBezTo>
                      <a:pt x="140" y="4"/>
                      <a:pt x="140" y="4"/>
                      <a:pt x="140" y="4"/>
                    </a:cubicBezTo>
                    <a:cubicBezTo>
                      <a:pt x="138" y="2"/>
                      <a:pt x="137" y="1"/>
                      <a:pt x="135" y="0"/>
                    </a:cubicBezTo>
                    <a:cubicBezTo>
                      <a:pt x="18" y="46"/>
                      <a:pt x="18" y="46"/>
                      <a:pt x="18" y="46"/>
                    </a:cubicBezTo>
                    <a:cubicBezTo>
                      <a:pt x="17" y="46"/>
                      <a:pt x="17" y="46"/>
                      <a:pt x="17" y="46"/>
                    </a:cubicBezTo>
                    <a:cubicBezTo>
                      <a:pt x="17" y="47"/>
                      <a:pt x="17" y="47"/>
                      <a:pt x="17" y="47"/>
                    </a:cubicBezTo>
                    <a:cubicBezTo>
                      <a:pt x="1" y="53"/>
                      <a:pt x="1" y="53"/>
                      <a:pt x="1" y="53"/>
                    </a:cubicBezTo>
                    <a:cubicBezTo>
                      <a:pt x="0" y="55"/>
                      <a:pt x="0" y="57"/>
                      <a:pt x="0" y="58"/>
                    </a:cubicBezTo>
                    <a:cubicBezTo>
                      <a:pt x="19" y="51"/>
                      <a:pt x="19" y="51"/>
                      <a:pt x="19"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5"/>
              <p:cNvSpPr>
                <a:spLocks/>
              </p:cNvSpPr>
              <p:nvPr/>
            </p:nvSpPr>
            <p:spPr bwMode="auto">
              <a:xfrm>
                <a:off x="2333625" y="3662363"/>
                <a:ext cx="627063" cy="260350"/>
              </a:xfrm>
              <a:custGeom>
                <a:avLst/>
                <a:gdLst>
                  <a:gd name="T0" fmla="*/ 1 w 104"/>
                  <a:gd name="T1" fmla="*/ 43 h 43"/>
                  <a:gd name="T2" fmla="*/ 1 w 104"/>
                  <a:gd name="T3" fmla="*/ 43 h 43"/>
                  <a:gd name="T4" fmla="*/ 104 w 104"/>
                  <a:gd name="T5" fmla="*/ 2 h 43"/>
                  <a:gd name="T6" fmla="*/ 96 w 104"/>
                  <a:gd name="T7" fmla="*/ 0 h 43"/>
                  <a:gd name="T8" fmla="*/ 4 w 104"/>
                  <a:gd name="T9" fmla="*/ 36 h 43"/>
                  <a:gd name="T10" fmla="*/ 0 w 104"/>
                  <a:gd name="T11" fmla="*/ 43 h 43"/>
                  <a:gd name="T12" fmla="*/ 1 w 104"/>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04" h="43">
                    <a:moveTo>
                      <a:pt x="1" y="43"/>
                    </a:moveTo>
                    <a:cubicBezTo>
                      <a:pt x="1" y="43"/>
                      <a:pt x="1" y="43"/>
                      <a:pt x="1" y="43"/>
                    </a:cubicBezTo>
                    <a:cubicBezTo>
                      <a:pt x="104" y="2"/>
                      <a:pt x="104" y="2"/>
                      <a:pt x="104" y="2"/>
                    </a:cubicBezTo>
                    <a:cubicBezTo>
                      <a:pt x="101" y="2"/>
                      <a:pt x="99" y="1"/>
                      <a:pt x="96" y="0"/>
                    </a:cubicBezTo>
                    <a:cubicBezTo>
                      <a:pt x="4" y="36"/>
                      <a:pt x="4" y="36"/>
                      <a:pt x="4" y="36"/>
                    </a:cubicBezTo>
                    <a:cubicBezTo>
                      <a:pt x="3" y="38"/>
                      <a:pt x="1" y="41"/>
                      <a:pt x="0" y="43"/>
                    </a:cubicBezTo>
                    <a:cubicBezTo>
                      <a:pt x="1" y="43"/>
                      <a:pt x="1" y="43"/>
                      <a:pt x="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6"/>
              <p:cNvSpPr>
                <a:spLocks/>
              </p:cNvSpPr>
              <p:nvPr/>
            </p:nvSpPr>
            <p:spPr bwMode="auto">
              <a:xfrm>
                <a:off x="2659062" y="4435475"/>
                <a:ext cx="555625" cy="228600"/>
              </a:xfrm>
              <a:custGeom>
                <a:avLst/>
                <a:gdLst>
                  <a:gd name="T0" fmla="*/ 9 w 92"/>
                  <a:gd name="T1" fmla="*/ 38 h 38"/>
                  <a:gd name="T2" fmla="*/ 87 w 92"/>
                  <a:gd name="T3" fmla="*/ 7 h 38"/>
                  <a:gd name="T4" fmla="*/ 92 w 92"/>
                  <a:gd name="T5" fmla="*/ 0 h 38"/>
                  <a:gd name="T6" fmla="*/ 0 w 92"/>
                  <a:gd name="T7" fmla="*/ 36 h 38"/>
                  <a:gd name="T8" fmla="*/ 9 w 92"/>
                  <a:gd name="T9" fmla="*/ 38 h 38"/>
                </a:gdLst>
                <a:ahLst/>
                <a:cxnLst>
                  <a:cxn ang="0">
                    <a:pos x="T0" y="T1"/>
                  </a:cxn>
                  <a:cxn ang="0">
                    <a:pos x="T2" y="T3"/>
                  </a:cxn>
                  <a:cxn ang="0">
                    <a:pos x="T4" y="T5"/>
                  </a:cxn>
                  <a:cxn ang="0">
                    <a:pos x="T6" y="T7"/>
                  </a:cxn>
                  <a:cxn ang="0">
                    <a:pos x="T8" y="T9"/>
                  </a:cxn>
                </a:cxnLst>
                <a:rect l="0" t="0" r="r" b="b"/>
                <a:pathLst>
                  <a:path w="92" h="38">
                    <a:moveTo>
                      <a:pt x="9" y="38"/>
                    </a:moveTo>
                    <a:cubicBezTo>
                      <a:pt x="87" y="7"/>
                      <a:pt x="87" y="7"/>
                      <a:pt x="87" y="7"/>
                    </a:cubicBezTo>
                    <a:cubicBezTo>
                      <a:pt x="88" y="5"/>
                      <a:pt x="90" y="2"/>
                      <a:pt x="92" y="0"/>
                    </a:cubicBezTo>
                    <a:cubicBezTo>
                      <a:pt x="0" y="36"/>
                      <a:pt x="0" y="36"/>
                      <a:pt x="0" y="36"/>
                    </a:cubicBezTo>
                    <a:cubicBezTo>
                      <a:pt x="3" y="37"/>
                      <a:pt x="6" y="37"/>
                      <a:pt x="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7"/>
              <p:cNvSpPr>
                <a:spLocks/>
              </p:cNvSpPr>
              <p:nvPr/>
            </p:nvSpPr>
            <p:spPr bwMode="auto">
              <a:xfrm>
                <a:off x="2478087" y="4241800"/>
                <a:ext cx="808038" cy="338138"/>
              </a:xfrm>
              <a:custGeom>
                <a:avLst/>
                <a:gdLst>
                  <a:gd name="T0" fmla="*/ 18 w 134"/>
                  <a:gd name="T1" fmla="*/ 51 h 56"/>
                  <a:gd name="T2" fmla="*/ 18 w 134"/>
                  <a:gd name="T3" fmla="*/ 51 h 56"/>
                  <a:gd name="T4" fmla="*/ 133 w 134"/>
                  <a:gd name="T5" fmla="*/ 6 h 56"/>
                  <a:gd name="T6" fmla="*/ 134 w 134"/>
                  <a:gd name="T7" fmla="*/ 0 h 56"/>
                  <a:gd name="T8" fmla="*/ 17 w 134"/>
                  <a:gd name="T9" fmla="*/ 46 h 56"/>
                  <a:gd name="T10" fmla="*/ 16 w 134"/>
                  <a:gd name="T11" fmla="*/ 47 h 56"/>
                  <a:gd name="T12" fmla="*/ 16 w 134"/>
                  <a:gd name="T13" fmla="*/ 47 h 56"/>
                  <a:gd name="T14" fmla="*/ 0 w 134"/>
                  <a:gd name="T15" fmla="*/ 53 h 56"/>
                  <a:gd name="T16" fmla="*/ 5 w 134"/>
                  <a:gd name="T17" fmla="*/ 56 h 56"/>
                  <a:gd name="T18" fmla="*/ 18 w 134"/>
                  <a:gd name="T19" fmla="*/ 5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56">
                    <a:moveTo>
                      <a:pt x="18" y="51"/>
                    </a:moveTo>
                    <a:cubicBezTo>
                      <a:pt x="18" y="51"/>
                      <a:pt x="18" y="51"/>
                      <a:pt x="18" y="51"/>
                    </a:cubicBezTo>
                    <a:cubicBezTo>
                      <a:pt x="133" y="6"/>
                      <a:pt x="133" y="6"/>
                      <a:pt x="133" y="6"/>
                    </a:cubicBezTo>
                    <a:cubicBezTo>
                      <a:pt x="134" y="4"/>
                      <a:pt x="134" y="2"/>
                      <a:pt x="134" y="0"/>
                    </a:cubicBezTo>
                    <a:cubicBezTo>
                      <a:pt x="17" y="46"/>
                      <a:pt x="17" y="46"/>
                      <a:pt x="17" y="46"/>
                    </a:cubicBezTo>
                    <a:cubicBezTo>
                      <a:pt x="16" y="47"/>
                      <a:pt x="16" y="47"/>
                      <a:pt x="16" y="47"/>
                    </a:cubicBezTo>
                    <a:cubicBezTo>
                      <a:pt x="16" y="47"/>
                      <a:pt x="16" y="47"/>
                      <a:pt x="16" y="47"/>
                    </a:cubicBezTo>
                    <a:cubicBezTo>
                      <a:pt x="0" y="53"/>
                      <a:pt x="0" y="53"/>
                      <a:pt x="0" y="53"/>
                    </a:cubicBezTo>
                    <a:cubicBezTo>
                      <a:pt x="1" y="54"/>
                      <a:pt x="3" y="55"/>
                      <a:pt x="5" y="56"/>
                    </a:cubicBezTo>
                    <a:cubicBezTo>
                      <a:pt x="18" y="51"/>
                      <a:pt x="18" y="51"/>
                      <a:pt x="1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8"/>
              <p:cNvSpPr>
                <a:spLocks/>
              </p:cNvSpPr>
              <p:nvPr/>
            </p:nvSpPr>
            <p:spPr bwMode="auto">
              <a:xfrm>
                <a:off x="2363787" y="4078288"/>
                <a:ext cx="928688" cy="393700"/>
              </a:xfrm>
              <a:custGeom>
                <a:avLst/>
                <a:gdLst>
                  <a:gd name="T0" fmla="*/ 28 w 154"/>
                  <a:gd name="T1" fmla="*/ 55 h 65"/>
                  <a:gd name="T2" fmla="*/ 28 w 154"/>
                  <a:gd name="T3" fmla="*/ 55 h 65"/>
                  <a:gd name="T4" fmla="*/ 152 w 154"/>
                  <a:gd name="T5" fmla="*/ 6 h 65"/>
                  <a:gd name="T6" fmla="*/ 152 w 154"/>
                  <a:gd name="T7" fmla="*/ 6 h 65"/>
                  <a:gd name="T8" fmla="*/ 153 w 154"/>
                  <a:gd name="T9" fmla="*/ 6 h 65"/>
                  <a:gd name="T10" fmla="*/ 154 w 154"/>
                  <a:gd name="T11" fmla="*/ 5 h 65"/>
                  <a:gd name="T12" fmla="*/ 154 w 154"/>
                  <a:gd name="T13" fmla="*/ 0 h 65"/>
                  <a:gd name="T14" fmla="*/ 151 w 154"/>
                  <a:gd name="T15" fmla="*/ 1 h 65"/>
                  <a:gd name="T16" fmla="*/ 151 w 154"/>
                  <a:gd name="T17" fmla="*/ 1 h 65"/>
                  <a:gd name="T18" fmla="*/ 150 w 154"/>
                  <a:gd name="T19" fmla="*/ 2 h 65"/>
                  <a:gd name="T20" fmla="*/ 26 w 154"/>
                  <a:gd name="T21" fmla="*/ 50 h 65"/>
                  <a:gd name="T22" fmla="*/ 26 w 154"/>
                  <a:gd name="T23" fmla="*/ 50 h 65"/>
                  <a:gd name="T24" fmla="*/ 26 w 154"/>
                  <a:gd name="T25" fmla="*/ 51 h 65"/>
                  <a:gd name="T26" fmla="*/ 0 w 154"/>
                  <a:gd name="T27" fmla="*/ 60 h 65"/>
                  <a:gd name="T28" fmla="*/ 3 w 154"/>
                  <a:gd name="T29" fmla="*/ 65 h 65"/>
                  <a:gd name="T30" fmla="*/ 27 w 154"/>
                  <a:gd name="T31" fmla="*/ 55 h 65"/>
                  <a:gd name="T32" fmla="*/ 28 w 154"/>
                  <a:gd name="T33" fmla="*/ 5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65">
                    <a:moveTo>
                      <a:pt x="28" y="55"/>
                    </a:moveTo>
                    <a:cubicBezTo>
                      <a:pt x="28" y="55"/>
                      <a:pt x="28" y="55"/>
                      <a:pt x="28" y="55"/>
                    </a:cubicBezTo>
                    <a:cubicBezTo>
                      <a:pt x="152" y="6"/>
                      <a:pt x="152" y="6"/>
                      <a:pt x="152" y="6"/>
                    </a:cubicBezTo>
                    <a:cubicBezTo>
                      <a:pt x="152" y="6"/>
                      <a:pt x="152" y="6"/>
                      <a:pt x="152" y="6"/>
                    </a:cubicBezTo>
                    <a:cubicBezTo>
                      <a:pt x="153" y="6"/>
                      <a:pt x="153" y="6"/>
                      <a:pt x="153" y="6"/>
                    </a:cubicBezTo>
                    <a:cubicBezTo>
                      <a:pt x="154" y="5"/>
                      <a:pt x="154" y="5"/>
                      <a:pt x="154" y="5"/>
                    </a:cubicBezTo>
                    <a:cubicBezTo>
                      <a:pt x="154" y="4"/>
                      <a:pt x="154" y="2"/>
                      <a:pt x="154" y="0"/>
                    </a:cubicBezTo>
                    <a:cubicBezTo>
                      <a:pt x="151" y="1"/>
                      <a:pt x="151" y="1"/>
                      <a:pt x="151" y="1"/>
                    </a:cubicBezTo>
                    <a:cubicBezTo>
                      <a:pt x="151" y="1"/>
                      <a:pt x="151" y="1"/>
                      <a:pt x="151" y="1"/>
                    </a:cubicBezTo>
                    <a:cubicBezTo>
                      <a:pt x="150" y="2"/>
                      <a:pt x="150" y="2"/>
                      <a:pt x="150" y="2"/>
                    </a:cubicBezTo>
                    <a:cubicBezTo>
                      <a:pt x="26" y="50"/>
                      <a:pt x="26" y="50"/>
                      <a:pt x="26" y="50"/>
                    </a:cubicBezTo>
                    <a:cubicBezTo>
                      <a:pt x="26" y="50"/>
                      <a:pt x="26" y="50"/>
                      <a:pt x="26" y="50"/>
                    </a:cubicBezTo>
                    <a:cubicBezTo>
                      <a:pt x="26" y="51"/>
                      <a:pt x="26" y="51"/>
                      <a:pt x="26" y="51"/>
                    </a:cubicBezTo>
                    <a:cubicBezTo>
                      <a:pt x="0" y="60"/>
                      <a:pt x="0" y="60"/>
                      <a:pt x="0" y="60"/>
                    </a:cubicBezTo>
                    <a:cubicBezTo>
                      <a:pt x="1" y="62"/>
                      <a:pt x="2" y="63"/>
                      <a:pt x="3" y="65"/>
                    </a:cubicBezTo>
                    <a:cubicBezTo>
                      <a:pt x="27" y="55"/>
                      <a:pt x="27" y="55"/>
                      <a:pt x="27" y="55"/>
                    </a:cubicBezTo>
                    <a:lnTo>
                      <a:pt x="28"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9"/>
              <p:cNvSpPr>
                <a:spLocks/>
              </p:cNvSpPr>
              <p:nvPr/>
            </p:nvSpPr>
            <p:spPr bwMode="auto">
              <a:xfrm>
                <a:off x="2833687" y="4562475"/>
                <a:ext cx="266700" cy="101600"/>
              </a:xfrm>
              <a:custGeom>
                <a:avLst/>
                <a:gdLst>
                  <a:gd name="T0" fmla="*/ 44 w 44"/>
                  <a:gd name="T1" fmla="*/ 0 h 17"/>
                  <a:gd name="T2" fmla="*/ 0 w 44"/>
                  <a:gd name="T3" fmla="*/ 17 h 17"/>
                  <a:gd name="T4" fmla="*/ 44 w 44"/>
                  <a:gd name="T5" fmla="*/ 0 h 17"/>
                </a:gdLst>
                <a:ahLst/>
                <a:cxnLst>
                  <a:cxn ang="0">
                    <a:pos x="T0" y="T1"/>
                  </a:cxn>
                  <a:cxn ang="0">
                    <a:pos x="T2" y="T3"/>
                  </a:cxn>
                  <a:cxn ang="0">
                    <a:pos x="T4" y="T5"/>
                  </a:cxn>
                </a:cxnLst>
                <a:rect l="0" t="0" r="r" b="b"/>
                <a:pathLst>
                  <a:path w="44" h="17">
                    <a:moveTo>
                      <a:pt x="44" y="0"/>
                    </a:moveTo>
                    <a:cubicBezTo>
                      <a:pt x="0" y="17"/>
                      <a:pt x="0" y="17"/>
                      <a:pt x="0" y="17"/>
                    </a:cubicBezTo>
                    <a:cubicBezTo>
                      <a:pt x="16" y="16"/>
                      <a:pt x="31" y="9"/>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0"/>
              <p:cNvSpPr>
                <a:spLocks/>
              </p:cNvSpPr>
              <p:nvPr/>
            </p:nvSpPr>
            <p:spPr bwMode="auto">
              <a:xfrm>
                <a:off x="2557462" y="4332288"/>
                <a:ext cx="704850" cy="296863"/>
              </a:xfrm>
              <a:custGeom>
                <a:avLst/>
                <a:gdLst>
                  <a:gd name="T0" fmla="*/ 10 w 117"/>
                  <a:gd name="T1" fmla="*/ 48 h 49"/>
                  <a:gd name="T2" fmla="*/ 10 w 117"/>
                  <a:gd name="T3" fmla="*/ 48 h 49"/>
                  <a:gd name="T4" fmla="*/ 115 w 117"/>
                  <a:gd name="T5" fmla="*/ 7 h 49"/>
                  <a:gd name="T6" fmla="*/ 117 w 117"/>
                  <a:gd name="T7" fmla="*/ 0 h 49"/>
                  <a:gd name="T8" fmla="*/ 8 w 117"/>
                  <a:gd name="T9" fmla="*/ 43 h 49"/>
                  <a:gd name="T10" fmla="*/ 8 w 117"/>
                  <a:gd name="T11" fmla="*/ 43 h 49"/>
                  <a:gd name="T12" fmla="*/ 7 w 117"/>
                  <a:gd name="T13" fmla="*/ 43 h 49"/>
                  <a:gd name="T14" fmla="*/ 0 w 117"/>
                  <a:gd name="T15" fmla="*/ 46 h 49"/>
                  <a:gd name="T16" fmla="*/ 6 w 117"/>
                  <a:gd name="T17" fmla="*/ 49 h 49"/>
                  <a:gd name="T18" fmla="*/ 9 w 117"/>
                  <a:gd name="T19" fmla="*/ 48 h 49"/>
                  <a:gd name="T20" fmla="*/ 10 w 117"/>
                  <a:gd name="T21"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49">
                    <a:moveTo>
                      <a:pt x="10" y="48"/>
                    </a:moveTo>
                    <a:cubicBezTo>
                      <a:pt x="10" y="48"/>
                      <a:pt x="10" y="48"/>
                      <a:pt x="10" y="48"/>
                    </a:cubicBezTo>
                    <a:cubicBezTo>
                      <a:pt x="115" y="7"/>
                      <a:pt x="115" y="7"/>
                      <a:pt x="115" y="7"/>
                    </a:cubicBezTo>
                    <a:cubicBezTo>
                      <a:pt x="116" y="4"/>
                      <a:pt x="117" y="2"/>
                      <a:pt x="117" y="0"/>
                    </a:cubicBezTo>
                    <a:cubicBezTo>
                      <a:pt x="8" y="43"/>
                      <a:pt x="8" y="43"/>
                      <a:pt x="8" y="43"/>
                    </a:cubicBezTo>
                    <a:cubicBezTo>
                      <a:pt x="8" y="43"/>
                      <a:pt x="8" y="43"/>
                      <a:pt x="8" y="43"/>
                    </a:cubicBezTo>
                    <a:cubicBezTo>
                      <a:pt x="7" y="43"/>
                      <a:pt x="7" y="43"/>
                      <a:pt x="7" y="43"/>
                    </a:cubicBezTo>
                    <a:cubicBezTo>
                      <a:pt x="0" y="46"/>
                      <a:pt x="0" y="46"/>
                      <a:pt x="0" y="46"/>
                    </a:cubicBezTo>
                    <a:cubicBezTo>
                      <a:pt x="2" y="47"/>
                      <a:pt x="4" y="48"/>
                      <a:pt x="6" y="49"/>
                    </a:cubicBezTo>
                    <a:cubicBezTo>
                      <a:pt x="9" y="48"/>
                      <a:pt x="9" y="48"/>
                      <a:pt x="9" y="48"/>
                    </a:cubicBez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1"/>
              <p:cNvSpPr>
                <a:spLocks/>
              </p:cNvSpPr>
              <p:nvPr/>
            </p:nvSpPr>
            <p:spPr bwMode="auto">
              <a:xfrm>
                <a:off x="2413000" y="4157663"/>
                <a:ext cx="879475" cy="374650"/>
              </a:xfrm>
              <a:custGeom>
                <a:avLst/>
                <a:gdLst>
                  <a:gd name="T0" fmla="*/ 24 w 146"/>
                  <a:gd name="T1" fmla="*/ 54 h 62"/>
                  <a:gd name="T2" fmla="*/ 25 w 146"/>
                  <a:gd name="T3" fmla="*/ 53 h 62"/>
                  <a:gd name="T4" fmla="*/ 146 w 146"/>
                  <a:gd name="T5" fmla="*/ 6 h 62"/>
                  <a:gd name="T6" fmla="*/ 146 w 146"/>
                  <a:gd name="T7" fmla="*/ 0 h 62"/>
                  <a:gd name="T8" fmla="*/ 23 w 146"/>
                  <a:gd name="T9" fmla="*/ 49 h 62"/>
                  <a:gd name="T10" fmla="*/ 23 w 146"/>
                  <a:gd name="T11" fmla="*/ 49 h 62"/>
                  <a:gd name="T12" fmla="*/ 22 w 146"/>
                  <a:gd name="T13" fmla="*/ 49 h 62"/>
                  <a:gd name="T14" fmla="*/ 0 w 146"/>
                  <a:gd name="T15" fmla="*/ 58 h 62"/>
                  <a:gd name="T16" fmla="*/ 4 w 146"/>
                  <a:gd name="T17" fmla="*/ 62 h 62"/>
                  <a:gd name="T18" fmla="*/ 24 w 146"/>
                  <a:gd name="T19"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62">
                    <a:moveTo>
                      <a:pt x="24" y="54"/>
                    </a:moveTo>
                    <a:cubicBezTo>
                      <a:pt x="25" y="53"/>
                      <a:pt x="25" y="53"/>
                      <a:pt x="25" y="53"/>
                    </a:cubicBezTo>
                    <a:cubicBezTo>
                      <a:pt x="146" y="6"/>
                      <a:pt x="146" y="6"/>
                      <a:pt x="146" y="6"/>
                    </a:cubicBezTo>
                    <a:cubicBezTo>
                      <a:pt x="146" y="4"/>
                      <a:pt x="146" y="2"/>
                      <a:pt x="146" y="0"/>
                    </a:cubicBezTo>
                    <a:cubicBezTo>
                      <a:pt x="23" y="49"/>
                      <a:pt x="23" y="49"/>
                      <a:pt x="23" y="49"/>
                    </a:cubicBezTo>
                    <a:cubicBezTo>
                      <a:pt x="23" y="49"/>
                      <a:pt x="23" y="49"/>
                      <a:pt x="23" y="49"/>
                    </a:cubicBezTo>
                    <a:cubicBezTo>
                      <a:pt x="22" y="49"/>
                      <a:pt x="22" y="49"/>
                      <a:pt x="22" y="49"/>
                    </a:cubicBezTo>
                    <a:cubicBezTo>
                      <a:pt x="0" y="58"/>
                      <a:pt x="0" y="58"/>
                      <a:pt x="0" y="58"/>
                    </a:cubicBezTo>
                    <a:cubicBezTo>
                      <a:pt x="2" y="59"/>
                      <a:pt x="3" y="60"/>
                      <a:pt x="4" y="62"/>
                    </a:cubicBezTo>
                    <a:cubicBezTo>
                      <a:pt x="24" y="54"/>
                      <a:pt x="24" y="54"/>
                      <a:pt x="2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2"/>
              <p:cNvSpPr>
                <a:spLocks/>
              </p:cNvSpPr>
              <p:nvPr/>
            </p:nvSpPr>
            <p:spPr bwMode="auto">
              <a:xfrm>
                <a:off x="2328862" y="4006850"/>
                <a:ext cx="950913" cy="398463"/>
              </a:xfrm>
              <a:custGeom>
                <a:avLst/>
                <a:gdLst>
                  <a:gd name="T0" fmla="*/ 29 w 158"/>
                  <a:gd name="T1" fmla="*/ 55 h 66"/>
                  <a:gd name="T2" fmla="*/ 30 w 158"/>
                  <a:gd name="T3" fmla="*/ 55 h 66"/>
                  <a:gd name="T4" fmla="*/ 153 w 158"/>
                  <a:gd name="T5" fmla="*/ 7 h 66"/>
                  <a:gd name="T6" fmla="*/ 154 w 158"/>
                  <a:gd name="T7" fmla="*/ 6 h 66"/>
                  <a:gd name="T8" fmla="*/ 154 w 158"/>
                  <a:gd name="T9" fmla="*/ 6 h 66"/>
                  <a:gd name="T10" fmla="*/ 158 w 158"/>
                  <a:gd name="T11" fmla="*/ 5 h 66"/>
                  <a:gd name="T12" fmla="*/ 157 w 158"/>
                  <a:gd name="T13" fmla="*/ 0 h 66"/>
                  <a:gd name="T14" fmla="*/ 152 w 158"/>
                  <a:gd name="T15" fmla="*/ 2 h 66"/>
                  <a:gd name="T16" fmla="*/ 152 w 158"/>
                  <a:gd name="T17" fmla="*/ 2 h 66"/>
                  <a:gd name="T18" fmla="*/ 152 w 158"/>
                  <a:gd name="T19" fmla="*/ 2 h 66"/>
                  <a:gd name="T20" fmla="*/ 28 w 158"/>
                  <a:gd name="T21" fmla="*/ 51 h 66"/>
                  <a:gd name="T22" fmla="*/ 27 w 158"/>
                  <a:gd name="T23" fmla="*/ 51 h 66"/>
                  <a:gd name="T24" fmla="*/ 27 w 158"/>
                  <a:gd name="T25" fmla="*/ 51 h 66"/>
                  <a:gd name="T26" fmla="*/ 0 w 158"/>
                  <a:gd name="T27" fmla="*/ 62 h 66"/>
                  <a:gd name="T28" fmla="*/ 2 w 158"/>
                  <a:gd name="T29" fmla="*/ 66 h 66"/>
                  <a:gd name="T30" fmla="*/ 29 w 158"/>
                  <a:gd name="T31" fmla="*/ 56 h 66"/>
                  <a:gd name="T32" fmla="*/ 29 w 158"/>
                  <a:gd name="T33" fmla="*/ 5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66">
                    <a:moveTo>
                      <a:pt x="29" y="55"/>
                    </a:moveTo>
                    <a:cubicBezTo>
                      <a:pt x="30" y="55"/>
                      <a:pt x="30" y="55"/>
                      <a:pt x="30" y="55"/>
                    </a:cubicBezTo>
                    <a:cubicBezTo>
                      <a:pt x="153" y="7"/>
                      <a:pt x="153" y="7"/>
                      <a:pt x="153" y="7"/>
                    </a:cubicBezTo>
                    <a:cubicBezTo>
                      <a:pt x="154" y="6"/>
                      <a:pt x="154" y="6"/>
                      <a:pt x="154" y="6"/>
                    </a:cubicBezTo>
                    <a:cubicBezTo>
                      <a:pt x="154" y="6"/>
                      <a:pt x="154" y="6"/>
                      <a:pt x="154" y="6"/>
                    </a:cubicBezTo>
                    <a:cubicBezTo>
                      <a:pt x="158" y="5"/>
                      <a:pt x="158" y="5"/>
                      <a:pt x="158" y="5"/>
                    </a:cubicBezTo>
                    <a:cubicBezTo>
                      <a:pt x="158" y="3"/>
                      <a:pt x="157" y="2"/>
                      <a:pt x="157" y="0"/>
                    </a:cubicBezTo>
                    <a:cubicBezTo>
                      <a:pt x="152" y="2"/>
                      <a:pt x="152" y="2"/>
                      <a:pt x="152" y="2"/>
                    </a:cubicBezTo>
                    <a:cubicBezTo>
                      <a:pt x="152" y="2"/>
                      <a:pt x="152" y="2"/>
                      <a:pt x="152" y="2"/>
                    </a:cubicBezTo>
                    <a:cubicBezTo>
                      <a:pt x="152" y="2"/>
                      <a:pt x="152" y="2"/>
                      <a:pt x="152" y="2"/>
                    </a:cubicBezTo>
                    <a:cubicBezTo>
                      <a:pt x="28" y="51"/>
                      <a:pt x="28" y="51"/>
                      <a:pt x="28" y="51"/>
                    </a:cubicBezTo>
                    <a:cubicBezTo>
                      <a:pt x="27" y="51"/>
                      <a:pt x="27" y="51"/>
                      <a:pt x="27" y="51"/>
                    </a:cubicBezTo>
                    <a:cubicBezTo>
                      <a:pt x="27" y="51"/>
                      <a:pt x="27" y="51"/>
                      <a:pt x="27" y="51"/>
                    </a:cubicBezTo>
                    <a:cubicBezTo>
                      <a:pt x="0" y="62"/>
                      <a:pt x="0" y="62"/>
                      <a:pt x="0" y="62"/>
                    </a:cubicBezTo>
                    <a:cubicBezTo>
                      <a:pt x="1" y="63"/>
                      <a:pt x="1" y="65"/>
                      <a:pt x="2" y="66"/>
                    </a:cubicBezTo>
                    <a:cubicBezTo>
                      <a:pt x="29" y="56"/>
                      <a:pt x="29" y="56"/>
                      <a:pt x="29" y="56"/>
                    </a:cubicBezTo>
                    <a:lnTo>
                      <a:pt x="29"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2" name="组合 121"/>
            <p:cNvGrpSpPr/>
            <p:nvPr/>
          </p:nvGrpSpPr>
          <p:grpSpPr>
            <a:xfrm>
              <a:off x="2360688" y="287338"/>
              <a:ext cx="493713" cy="495300"/>
              <a:chOff x="2641600" y="287338"/>
              <a:chExt cx="493713" cy="495300"/>
            </a:xfrm>
            <a:solidFill>
              <a:srgbClr val="CE263D"/>
            </a:solidFill>
          </p:grpSpPr>
          <p:sp>
            <p:nvSpPr>
              <p:cNvPr id="63" name="Freeform 53"/>
              <p:cNvSpPr>
                <a:spLocks/>
              </p:cNvSpPr>
              <p:nvPr/>
            </p:nvSpPr>
            <p:spPr bwMode="auto">
              <a:xfrm>
                <a:off x="2654300" y="431800"/>
                <a:ext cx="463550" cy="193675"/>
              </a:xfrm>
              <a:custGeom>
                <a:avLst/>
                <a:gdLst>
                  <a:gd name="T0" fmla="*/ 14 w 77"/>
                  <a:gd name="T1" fmla="*/ 26 h 32"/>
                  <a:gd name="T2" fmla="*/ 14 w 77"/>
                  <a:gd name="T3" fmla="*/ 26 h 32"/>
                  <a:gd name="T4" fmla="*/ 74 w 77"/>
                  <a:gd name="T5" fmla="*/ 3 h 32"/>
                  <a:gd name="T6" fmla="*/ 74 w 77"/>
                  <a:gd name="T7" fmla="*/ 3 h 32"/>
                  <a:gd name="T8" fmla="*/ 75 w 77"/>
                  <a:gd name="T9" fmla="*/ 3 h 32"/>
                  <a:gd name="T10" fmla="*/ 77 w 77"/>
                  <a:gd name="T11" fmla="*/ 2 h 32"/>
                  <a:gd name="T12" fmla="*/ 76 w 77"/>
                  <a:gd name="T13" fmla="*/ 0 h 32"/>
                  <a:gd name="T14" fmla="*/ 74 w 77"/>
                  <a:gd name="T15" fmla="*/ 0 h 32"/>
                  <a:gd name="T16" fmla="*/ 73 w 77"/>
                  <a:gd name="T17" fmla="*/ 0 h 32"/>
                  <a:gd name="T18" fmla="*/ 73 w 77"/>
                  <a:gd name="T19" fmla="*/ 1 h 32"/>
                  <a:gd name="T20" fmla="*/ 13 w 77"/>
                  <a:gd name="T21" fmla="*/ 24 h 32"/>
                  <a:gd name="T22" fmla="*/ 13 w 77"/>
                  <a:gd name="T23" fmla="*/ 24 h 32"/>
                  <a:gd name="T24" fmla="*/ 13 w 77"/>
                  <a:gd name="T25" fmla="*/ 24 h 32"/>
                  <a:gd name="T26" fmla="*/ 0 w 77"/>
                  <a:gd name="T27" fmla="*/ 29 h 32"/>
                  <a:gd name="T28" fmla="*/ 1 w 77"/>
                  <a:gd name="T29" fmla="*/ 32 h 32"/>
                  <a:gd name="T30" fmla="*/ 14 w 77"/>
                  <a:gd name="T31"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32">
                    <a:moveTo>
                      <a:pt x="14" y="26"/>
                    </a:moveTo>
                    <a:cubicBezTo>
                      <a:pt x="14" y="26"/>
                      <a:pt x="14" y="26"/>
                      <a:pt x="14" y="26"/>
                    </a:cubicBezTo>
                    <a:cubicBezTo>
                      <a:pt x="74" y="3"/>
                      <a:pt x="74" y="3"/>
                      <a:pt x="74" y="3"/>
                    </a:cubicBezTo>
                    <a:cubicBezTo>
                      <a:pt x="74" y="3"/>
                      <a:pt x="74" y="3"/>
                      <a:pt x="74" y="3"/>
                    </a:cubicBezTo>
                    <a:cubicBezTo>
                      <a:pt x="75" y="3"/>
                      <a:pt x="75" y="3"/>
                      <a:pt x="75" y="3"/>
                    </a:cubicBezTo>
                    <a:cubicBezTo>
                      <a:pt x="77" y="2"/>
                      <a:pt x="77" y="2"/>
                      <a:pt x="77" y="2"/>
                    </a:cubicBezTo>
                    <a:cubicBezTo>
                      <a:pt x="76" y="1"/>
                      <a:pt x="76" y="0"/>
                      <a:pt x="76" y="0"/>
                    </a:cubicBezTo>
                    <a:cubicBezTo>
                      <a:pt x="74" y="0"/>
                      <a:pt x="74" y="0"/>
                      <a:pt x="74" y="0"/>
                    </a:cubicBezTo>
                    <a:cubicBezTo>
                      <a:pt x="73" y="0"/>
                      <a:pt x="73" y="0"/>
                      <a:pt x="73" y="0"/>
                    </a:cubicBezTo>
                    <a:cubicBezTo>
                      <a:pt x="73" y="1"/>
                      <a:pt x="73" y="1"/>
                      <a:pt x="73" y="1"/>
                    </a:cubicBezTo>
                    <a:cubicBezTo>
                      <a:pt x="13" y="24"/>
                      <a:pt x="13" y="24"/>
                      <a:pt x="13" y="24"/>
                    </a:cubicBezTo>
                    <a:cubicBezTo>
                      <a:pt x="13" y="24"/>
                      <a:pt x="13" y="24"/>
                      <a:pt x="13" y="24"/>
                    </a:cubicBezTo>
                    <a:cubicBezTo>
                      <a:pt x="13" y="24"/>
                      <a:pt x="13" y="24"/>
                      <a:pt x="13" y="24"/>
                    </a:cubicBezTo>
                    <a:cubicBezTo>
                      <a:pt x="0" y="29"/>
                      <a:pt x="0" y="29"/>
                      <a:pt x="0" y="29"/>
                    </a:cubicBezTo>
                    <a:cubicBezTo>
                      <a:pt x="0" y="30"/>
                      <a:pt x="0" y="31"/>
                      <a:pt x="1" y="32"/>
                    </a:cubicBezTo>
                    <a:cubicBezTo>
                      <a:pt x="14" y="26"/>
                      <a:pt x="14" y="26"/>
                      <a:pt x="1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4"/>
              <p:cNvSpPr>
                <a:spLocks/>
              </p:cNvSpPr>
              <p:nvPr/>
            </p:nvSpPr>
            <p:spPr bwMode="auto">
              <a:xfrm>
                <a:off x="2641600" y="365125"/>
                <a:ext cx="433388" cy="187325"/>
              </a:xfrm>
              <a:custGeom>
                <a:avLst/>
                <a:gdLst>
                  <a:gd name="T0" fmla="*/ 12 w 72"/>
                  <a:gd name="T1" fmla="*/ 26 h 31"/>
                  <a:gd name="T2" fmla="*/ 12 w 72"/>
                  <a:gd name="T3" fmla="*/ 26 h 31"/>
                  <a:gd name="T4" fmla="*/ 72 w 72"/>
                  <a:gd name="T5" fmla="*/ 3 h 31"/>
                  <a:gd name="T6" fmla="*/ 72 w 72"/>
                  <a:gd name="T7" fmla="*/ 2 h 31"/>
                  <a:gd name="T8" fmla="*/ 72 w 72"/>
                  <a:gd name="T9" fmla="*/ 2 h 31"/>
                  <a:gd name="T10" fmla="*/ 72 w 72"/>
                  <a:gd name="T11" fmla="*/ 2 h 31"/>
                  <a:gd name="T12" fmla="*/ 71 w 72"/>
                  <a:gd name="T13" fmla="*/ 0 h 31"/>
                  <a:gd name="T14" fmla="*/ 11 w 72"/>
                  <a:gd name="T15" fmla="*/ 24 h 31"/>
                  <a:gd name="T16" fmla="*/ 11 w 72"/>
                  <a:gd name="T17" fmla="*/ 24 h 31"/>
                  <a:gd name="T18" fmla="*/ 10 w 72"/>
                  <a:gd name="T19" fmla="*/ 24 h 31"/>
                  <a:gd name="T20" fmla="*/ 0 w 72"/>
                  <a:gd name="T21" fmla="*/ 28 h 31"/>
                  <a:gd name="T22" fmla="*/ 0 w 72"/>
                  <a:gd name="T23" fmla="*/ 31 h 31"/>
                  <a:gd name="T24" fmla="*/ 11 w 72"/>
                  <a:gd name="T25" fmla="*/ 26 h 31"/>
                  <a:gd name="T26" fmla="*/ 12 w 72"/>
                  <a:gd name="T27"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31">
                    <a:moveTo>
                      <a:pt x="12" y="26"/>
                    </a:moveTo>
                    <a:cubicBezTo>
                      <a:pt x="12" y="26"/>
                      <a:pt x="12" y="26"/>
                      <a:pt x="12" y="26"/>
                    </a:cubicBezTo>
                    <a:cubicBezTo>
                      <a:pt x="72" y="3"/>
                      <a:pt x="72" y="3"/>
                      <a:pt x="72" y="3"/>
                    </a:cubicBezTo>
                    <a:cubicBezTo>
                      <a:pt x="72" y="2"/>
                      <a:pt x="72" y="2"/>
                      <a:pt x="72" y="2"/>
                    </a:cubicBezTo>
                    <a:cubicBezTo>
                      <a:pt x="72" y="2"/>
                      <a:pt x="72" y="2"/>
                      <a:pt x="72" y="2"/>
                    </a:cubicBezTo>
                    <a:cubicBezTo>
                      <a:pt x="72" y="2"/>
                      <a:pt x="72" y="2"/>
                      <a:pt x="72" y="2"/>
                    </a:cubicBezTo>
                    <a:cubicBezTo>
                      <a:pt x="72" y="2"/>
                      <a:pt x="71" y="1"/>
                      <a:pt x="71" y="0"/>
                    </a:cubicBezTo>
                    <a:cubicBezTo>
                      <a:pt x="11" y="24"/>
                      <a:pt x="11" y="24"/>
                      <a:pt x="11" y="24"/>
                    </a:cubicBezTo>
                    <a:cubicBezTo>
                      <a:pt x="11" y="24"/>
                      <a:pt x="11" y="24"/>
                      <a:pt x="11" y="24"/>
                    </a:cubicBezTo>
                    <a:cubicBezTo>
                      <a:pt x="10" y="24"/>
                      <a:pt x="10" y="24"/>
                      <a:pt x="10" y="24"/>
                    </a:cubicBezTo>
                    <a:cubicBezTo>
                      <a:pt x="0" y="28"/>
                      <a:pt x="0" y="28"/>
                      <a:pt x="0" y="28"/>
                    </a:cubicBezTo>
                    <a:cubicBezTo>
                      <a:pt x="0" y="29"/>
                      <a:pt x="0" y="30"/>
                      <a:pt x="0" y="31"/>
                    </a:cubicBezTo>
                    <a:cubicBezTo>
                      <a:pt x="11" y="26"/>
                      <a:pt x="11" y="26"/>
                      <a:pt x="11" y="26"/>
                    </a:cubicBez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5"/>
              <p:cNvSpPr>
                <a:spLocks/>
              </p:cNvSpPr>
              <p:nvPr/>
            </p:nvSpPr>
            <p:spPr bwMode="auto">
              <a:xfrm>
                <a:off x="2647950" y="317500"/>
                <a:ext cx="366713" cy="150813"/>
              </a:xfrm>
              <a:custGeom>
                <a:avLst/>
                <a:gdLst>
                  <a:gd name="T0" fmla="*/ 6 w 61"/>
                  <a:gd name="T1" fmla="*/ 23 h 25"/>
                  <a:gd name="T2" fmla="*/ 6 w 61"/>
                  <a:gd name="T3" fmla="*/ 23 h 25"/>
                  <a:gd name="T4" fmla="*/ 61 w 61"/>
                  <a:gd name="T5" fmla="*/ 1 h 25"/>
                  <a:gd name="T6" fmla="*/ 58 w 61"/>
                  <a:gd name="T7" fmla="*/ 0 h 25"/>
                  <a:gd name="T8" fmla="*/ 5 w 61"/>
                  <a:gd name="T9" fmla="*/ 21 h 25"/>
                  <a:gd name="T10" fmla="*/ 5 w 61"/>
                  <a:gd name="T11" fmla="*/ 21 h 25"/>
                  <a:gd name="T12" fmla="*/ 5 w 61"/>
                  <a:gd name="T13" fmla="*/ 21 h 25"/>
                  <a:gd name="T14" fmla="*/ 1 w 61"/>
                  <a:gd name="T15" fmla="*/ 22 h 25"/>
                  <a:gd name="T16" fmla="*/ 0 w 61"/>
                  <a:gd name="T17" fmla="*/ 25 h 25"/>
                  <a:gd name="T18" fmla="*/ 6 w 61"/>
                  <a:gd name="T19"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5">
                    <a:moveTo>
                      <a:pt x="6" y="23"/>
                    </a:moveTo>
                    <a:cubicBezTo>
                      <a:pt x="6" y="23"/>
                      <a:pt x="6" y="23"/>
                      <a:pt x="6" y="23"/>
                    </a:cubicBezTo>
                    <a:cubicBezTo>
                      <a:pt x="61" y="1"/>
                      <a:pt x="61" y="1"/>
                      <a:pt x="61" y="1"/>
                    </a:cubicBezTo>
                    <a:cubicBezTo>
                      <a:pt x="60" y="1"/>
                      <a:pt x="59" y="0"/>
                      <a:pt x="58" y="0"/>
                    </a:cubicBezTo>
                    <a:cubicBezTo>
                      <a:pt x="5" y="21"/>
                      <a:pt x="5" y="21"/>
                      <a:pt x="5" y="21"/>
                    </a:cubicBezTo>
                    <a:cubicBezTo>
                      <a:pt x="5" y="21"/>
                      <a:pt x="5" y="21"/>
                      <a:pt x="5" y="21"/>
                    </a:cubicBezTo>
                    <a:cubicBezTo>
                      <a:pt x="5" y="21"/>
                      <a:pt x="5" y="21"/>
                      <a:pt x="5" y="21"/>
                    </a:cubicBezTo>
                    <a:cubicBezTo>
                      <a:pt x="1" y="22"/>
                      <a:pt x="1" y="22"/>
                      <a:pt x="1" y="22"/>
                    </a:cubicBezTo>
                    <a:cubicBezTo>
                      <a:pt x="1" y="23"/>
                      <a:pt x="1" y="24"/>
                      <a:pt x="0" y="25"/>
                    </a:cubicBezTo>
                    <a:cubicBezTo>
                      <a:pt x="6" y="23"/>
                      <a:pt x="6"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6"/>
              <p:cNvSpPr>
                <a:spLocks/>
              </p:cNvSpPr>
              <p:nvPr/>
            </p:nvSpPr>
            <p:spPr bwMode="auto">
              <a:xfrm>
                <a:off x="2708275" y="287338"/>
                <a:ext cx="198438" cy="77788"/>
              </a:xfrm>
              <a:custGeom>
                <a:avLst/>
                <a:gdLst>
                  <a:gd name="T0" fmla="*/ 27 w 33"/>
                  <a:gd name="T1" fmla="*/ 0 h 13"/>
                  <a:gd name="T2" fmla="*/ 26 w 33"/>
                  <a:gd name="T3" fmla="*/ 1 h 13"/>
                  <a:gd name="T4" fmla="*/ 5 w 33"/>
                  <a:gd name="T5" fmla="*/ 9 h 13"/>
                  <a:gd name="T6" fmla="*/ 0 w 33"/>
                  <a:gd name="T7" fmla="*/ 13 h 13"/>
                  <a:gd name="T8" fmla="*/ 33 w 33"/>
                  <a:gd name="T9" fmla="*/ 0 h 13"/>
                  <a:gd name="T10" fmla="*/ 27 w 33"/>
                  <a:gd name="T11" fmla="*/ 0 h 13"/>
                </a:gdLst>
                <a:ahLst/>
                <a:cxnLst>
                  <a:cxn ang="0">
                    <a:pos x="T0" y="T1"/>
                  </a:cxn>
                  <a:cxn ang="0">
                    <a:pos x="T2" y="T3"/>
                  </a:cxn>
                  <a:cxn ang="0">
                    <a:pos x="T4" y="T5"/>
                  </a:cxn>
                  <a:cxn ang="0">
                    <a:pos x="T6" y="T7"/>
                  </a:cxn>
                  <a:cxn ang="0">
                    <a:pos x="T8" y="T9"/>
                  </a:cxn>
                  <a:cxn ang="0">
                    <a:pos x="T10" y="T11"/>
                  </a:cxn>
                </a:cxnLst>
                <a:rect l="0" t="0" r="r" b="b"/>
                <a:pathLst>
                  <a:path w="33" h="13">
                    <a:moveTo>
                      <a:pt x="27" y="0"/>
                    </a:moveTo>
                    <a:cubicBezTo>
                      <a:pt x="27" y="0"/>
                      <a:pt x="26" y="0"/>
                      <a:pt x="26" y="1"/>
                    </a:cubicBezTo>
                    <a:cubicBezTo>
                      <a:pt x="5" y="9"/>
                      <a:pt x="5" y="9"/>
                      <a:pt x="5" y="9"/>
                    </a:cubicBezTo>
                    <a:cubicBezTo>
                      <a:pt x="3" y="10"/>
                      <a:pt x="1" y="12"/>
                      <a:pt x="0" y="13"/>
                    </a:cubicBezTo>
                    <a:cubicBezTo>
                      <a:pt x="33" y="0"/>
                      <a:pt x="33" y="0"/>
                      <a:pt x="33" y="0"/>
                    </a:cubicBezTo>
                    <a:cubicBezTo>
                      <a:pt x="31" y="0"/>
                      <a:pt x="29"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7"/>
              <p:cNvSpPr>
                <a:spLocks/>
              </p:cNvSpPr>
              <p:nvPr/>
            </p:nvSpPr>
            <p:spPr bwMode="auto">
              <a:xfrm>
                <a:off x="2641600" y="395288"/>
                <a:ext cx="458788" cy="193675"/>
              </a:xfrm>
              <a:custGeom>
                <a:avLst/>
                <a:gdLst>
                  <a:gd name="T0" fmla="*/ 14 w 76"/>
                  <a:gd name="T1" fmla="*/ 27 h 32"/>
                  <a:gd name="T2" fmla="*/ 14 w 76"/>
                  <a:gd name="T3" fmla="*/ 27 h 32"/>
                  <a:gd name="T4" fmla="*/ 74 w 76"/>
                  <a:gd name="T5" fmla="*/ 3 h 32"/>
                  <a:gd name="T6" fmla="*/ 74 w 76"/>
                  <a:gd name="T7" fmla="*/ 3 h 32"/>
                  <a:gd name="T8" fmla="*/ 74 w 76"/>
                  <a:gd name="T9" fmla="*/ 3 h 32"/>
                  <a:gd name="T10" fmla="*/ 76 w 76"/>
                  <a:gd name="T11" fmla="*/ 2 h 32"/>
                  <a:gd name="T12" fmla="*/ 75 w 76"/>
                  <a:gd name="T13" fmla="*/ 0 h 32"/>
                  <a:gd name="T14" fmla="*/ 73 w 76"/>
                  <a:gd name="T15" fmla="*/ 1 h 32"/>
                  <a:gd name="T16" fmla="*/ 73 w 76"/>
                  <a:gd name="T17" fmla="*/ 1 h 32"/>
                  <a:gd name="T18" fmla="*/ 73 w 76"/>
                  <a:gd name="T19" fmla="*/ 1 h 32"/>
                  <a:gd name="T20" fmla="*/ 13 w 76"/>
                  <a:gd name="T21" fmla="*/ 24 h 32"/>
                  <a:gd name="T22" fmla="*/ 13 w 76"/>
                  <a:gd name="T23" fmla="*/ 25 h 32"/>
                  <a:gd name="T24" fmla="*/ 13 w 76"/>
                  <a:gd name="T25" fmla="*/ 25 h 32"/>
                  <a:gd name="T26" fmla="*/ 0 w 76"/>
                  <a:gd name="T27" fmla="*/ 29 h 32"/>
                  <a:gd name="T28" fmla="*/ 1 w 76"/>
                  <a:gd name="T29" fmla="*/ 32 h 32"/>
                  <a:gd name="T30" fmla="*/ 14 w 76"/>
                  <a:gd name="T31"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32">
                    <a:moveTo>
                      <a:pt x="14" y="27"/>
                    </a:moveTo>
                    <a:cubicBezTo>
                      <a:pt x="14" y="27"/>
                      <a:pt x="14" y="27"/>
                      <a:pt x="14" y="27"/>
                    </a:cubicBezTo>
                    <a:cubicBezTo>
                      <a:pt x="74" y="3"/>
                      <a:pt x="74" y="3"/>
                      <a:pt x="74" y="3"/>
                    </a:cubicBezTo>
                    <a:cubicBezTo>
                      <a:pt x="74" y="3"/>
                      <a:pt x="74" y="3"/>
                      <a:pt x="74" y="3"/>
                    </a:cubicBezTo>
                    <a:cubicBezTo>
                      <a:pt x="74" y="3"/>
                      <a:pt x="74" y="3"/>
                      <a:pt x="74" y="3"/>
                    </a:cubicBezTo>
                    <a:cubicBezTo>
                      <a:pt x="76" y="2"/>
                      <a:pt x="76" y="2"/>
                      <a:pt x="76" y="2"/>
                    </a:cubicBezTo>
                    <a:cubicBezTo>
                      <a:pt x="76" y="2"/>
                      <a:pt x="75" y="1"/>
                      <a:pt x="75" y="0"/>
                    </a:cubicBezTo>
                    <a:cubicBezTo>
                      <a:pt x="73" y="1"/>
                      <a:pt x="73" y="1"/>
                      <a:pt x="73" y="1"/>
                    </a:cubicBezTo>
                    <a:cubicBezTo>
                      <a:pt x="73" y="1"/>
                      <a:pt x="73" y="1"/>
                      <a:pt x="73" y="1"/>
                    </a:cubicBezTo>
                    <a:cubicBezTo>
                      <a:pt x="73" y="1"/>
                      <a:pt x="73" y="1"/>
                      <a:pt x="73" y="1"/>
                    </a:cubicBezTo>
                    <a:cubicBezTo>
                      <a:pt x="13" y="24"/>
                      <a:pt x="13" y="24"/>
                      <a:pt x="13" y="24"/>
                    </a:cubicBezTo>
                    <a:cubicBezTo>
                      <a:pt x="13" y="25"/>
                      <a:pt x="13" y="25"/>
                      <a:pt x="13" y="25"/>
                    </a:cubicBezTo>
                    <a:cubicBezTo>
                      <a:pt x="13" y="25"/>
                      <a:pt x="13" y="25"/>
                      <a:pt x="13" y="25"/>
                    </a:cubicBezTo>
                    <a:cubicBezTo>
                      <a:pt x="0" y="29"/>
                      <a:pt x="0" y="29"/>
                      <a:pt x="0" y="29"/>
                    </a:cubicBezTo>
                    <a:cubicBezTo>
                      <a:pt x="1" y="30"/>
                      <a:pt x="1" y="31"/>
                      <a:pt x="1" y="32"/>
                    </a:cubicBezTo>
                    <a:cubicBezTo>
                      <a:pt x="14" y="27"/>
                      <a:pt x="14" y="27"/>
                      <a:pt x="1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8"/>
              <p:cNvSpPr>
                <a:spLocks/>
              </p:cNvSpPr>
              <p:nvPr/>
            </p:nvSpPr>
            <p:spPr bwMode="auto">
              <a:xfrm>
                <a:off x="2641600" y="341313"/>
                <a:ext cx="409575" cy="169863"/>
              </a:xfrm>
              <a:custGeom>
                <a:avLst/>
                <a:gdLst>
                  <a:gd name="T0" fmla="*/ 9 w 68"/>
                  <a:gd name="T1" fmla="*/ 25 h 28"/>
                  <a:gd name="T2" fmla="*/ 10 w 68"/>
                  <a:gd name="T3" fmla="*/ 24 h 28"/>
                  <a:gd name="T4" fmla="*/ 68 w 68"/>
                  <a:gd name="T5" fmla="*/ 2 h 28"/>
                  <a:gd name="T6" fmla="*/ 66 w 68"/>
                  <a:gd name="T7" fmla="*/ 0 h 28"/>
                  <a:gd name="T8" fmla="*/ 9 w 68"/>
                  <a:gd name="T9" fmla="*/ 22 h 28"/>
                  <a:gd name="T10" fmla="*/ 8 w 68"/>
                  <a:gd name="T11" fmla="*/ 22 h 28"/>
                  <a:gd name="T12" fmla="*/ 8 w 68"/>
                  <a:gd name="T13" fmla="*/ 22 h 28"/>
                  <a:gd name="T14" fmla="*/ 0 w 68"/>
                  <a:gd name="T15" fmla="*/ 25 h 28"/>
                  <a:gd name="T16" fmla="*/ 0 w 68"/>
                  <a:gd name="T17" fmla="*/ 28 h 28"/>
                  <a:gd name="T18" fmla="*/ 9 w 68"/>
                  <a:gd name="T19"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28">
                    <a:moveTo>
                      <a:pt x="9" y="25"/>
                    </a:moveTo>
                    <a:cubicBezTo>
                      <a:pt x="10" y="24"/>
                      <a:pt x="10" y="24"/>
                      <a:pt x="10" y="24"/>
                    </a:cubicBezTo>
                    <a:cubicBezTo>
                      <a:pt x="68" y="2"/>
                      <a:pt x="68" y="2"/>
                      <a:pt x="68" y="2"/>
                    </a:cubicBezTo>
                    <a:cubicBezTo>
                      <a:pt x="67" y="1"/>
                      <a:pt x="66" y="0"/>
                      <a:pt x="66" y="0"/>
                    </a:cubicBezTo>
                    <a:cubicBezTo>
                      <a:pt x="9" y="22"/>
                      <a:pt x="9" y="22"/>
                      <a:pt x="9" y="22"/>
                    </a:cubicBezTo>
                    <a:cubicBezTo>
                      <a:pt x="8" y="22"/>
                      <a:pt x="8" y="22"/>
                      <a:pt x="8" y="22"/>
                    </a:cubicBezTo>
                    <a:cubicBezTo>
                      <a:pt x="8" y="22"/>
                      <a:pt x="8" y="22"/>
                      <a:pt x="8" y="22"/>
                    </a:cubicBezTo>
                    <a:cubicBezTo>
                      <a:pt x="0" y="25"/>
                      <a:pt x="0" y="25"/>
                      <a:pt x="0" y="25"/>
                    </a:cubicBezTo>
                    <a:cubicBezTo>
                      <a:pt x="0" y="26"/>
                      <a:pt x="0" y="27"/>
                      <a:pt x="0" y="28"/>
                    </a:cubicBezTo>
                    <a:cubicBezTo>
                      <a:pt x="9" y="25"/>
                      <a:pt x="9" y="25"/>
                      <a:pt x="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9"/>
              <p:cNvSpPr>
                <a:spLocks/>
              </p:cNvSpPr>
              <p:nvPr/>
            </p:nvSpPr>
            <p:spPr bwMode="auto">
              <a:xfrm>
                <a:off x="2665412" y="300038"/>
                <a:ext cx="307975" cy="120650"/>
              </a:xfrm>
              <a:custGeom>
                <a:avLst/>
                <a:gdLst>
                  <a:gd name="T0" fmla="*/ 1 w 51"/>
                  <a:gd name="T1" fmla="*/ 20 h 20"/>
                  <a:gd name="T2" fmla="*/ 1 w 51"/>
                  <a:gd name="T3" fmla="*/ 20 h 20"/>
                  <a:gd name="T4" fmla="*/ 51 w 51"/>
                  <a:gd name="T5" fmla="*/ 1 h 20"/>
                  <a:gd name="T6" fmla="*/ 47 w 51"/>
                  <a:gd name="T7" fmla="*/ 0 h 20"/>
                  <a:gd name="T8" fmla="*/ 2 w 51"/>
                  <a:gd name="T9" fmla="*/ 17 h 20"/>
                  <a:gd name="T10" fmla="*/ 0 w 51"/>
                  <a:gd name="T11" fmla="*/ 20 h 20"/>
                  <a:gd name="T12" fmla="*/ 1 w 5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1" h="20">
                    <a:moveTo>
                      <a:pt x="1" y="20"/>
                    </a:moveTo>
                    <a:cubicBezTo>
                      <a:pt x="1" y="20"/>
                      <a:pt x="1" y="20"/>
                      <a:pt x="1" y="20"/>
                    </a:cubicBezTo>
                    <a:cubicBezTo>
                      <a:pt x="51" y="1"/>
                      <a:pt x="51" y="1"/>
                      <a:pt x="51" y="1"/>
                    </a:cubicBezTo>
                    <a:cubicBezTo>
                      <a:pt x="49" y="0"/>
                      <a:pt x="48" y="0"/>
                      <a:pt x="47" y="0"/>
                    </a:cubicBezTo>
                    <a:cubicBezTo>
                      <a:pt x="2" y="17"/>
                      <a:pt x="2" y="17"/>
                      <a:pt x="2" y="17"/>
                    </a:cubicBezTo>
                    <a:cubicBezTo>
                      <a:pt x="2" y="18"/>
                      <a:pt x="1" y="19"/>
                      <a:pt x="0" y="20"/>
                    </a:cubicBezTo>
                    <a:cubicBezTo>
                      <a:pt x="1" y="20"/>
                      <a:pt x="1" y="20"/>
                      <a:pt x="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0"/>
              <p:cNvSpPr>
                <a:spLocks/>
              </p:cNvSpPr>
              <p:nvPr/>
            </p:nvSpPr>
            <p:spPr bwMode="auto">
              <a:xfrm>
                <a:off x="2828925" y="668338"/>
                <a:ext cx="265113" cy="114300"/>
              </a:xfrm>
              <a:custGeom>
                <a:avLst/>
                <a:gdLst>
                  <a:gd name="T0" fmla="*/ 4 w 44"/>
                  <a:gd name="T1" fmla="*/ 19 h 19"/>
                  <a:gd name="T2" fmla="*/ 42 w 44"/>
                  <a:gd name="T3" fmla="*/ 4 h 19"/>
                  <a:gd name="T4" fmla="*/ 44 w 44"/>
                  <a:gd name="T5" fmla="*/ 0 h 19"/>
                  <a:gd name="T6" fmla="*/ 0 w 44"/>
                  <a:gd name="T7" fmla="*/ 18 h 19"/>
                  <a:gd name="T8" fmla="*/ 4 w 44"/>
                  <a:gd name="T9" fmla="*/ 19 h 19"/>
                </a:gdLst>
                <a:ahLst/>
                <a:cxnLst>
                  <a:cxn ang="0">
                    <a:pos x="T0" y="T1"/>
                  </a:cxn>
                  <a:cxn ang="0">
                    <a:pos x="T2" y="T3"/>
                  </a:cxn>
                  <a:cxn ang="0">
                    <a:pos x="T4" y="T5"/>
                  </a:cxn>
                  <a:cxn ang="0">
                    <a:pos x="T6" y="T7"/>
                  </a:cxn>
                  <a:cxn ang="0">
                    <a:pos x="T8" y="T9"/>
                  </a:cxn>
                </a:cxnLst>
                <a:rect l="0" t="0" r="r" b="b"/>
                <a:pathLst>
                  <a:path w="44" h="19">
                    <a:moveTo>
                      <a:pt x="4" y="19"/>
                    </a:moveTo>
                    <a:cubicBezTo>
                      <a:pt x="42" y="4"/>
                      <a:pt x="42" y="4"/>
                      <a:pt x="42" y="4"/>
                    </a:cubicBezTo>
                    <a:cubicBezTo>
                      <a:pt x="43" y="3"/>
                      <a:pt x="43" y="2"/>
                      <a:pt x="44" y="0"/>
                    </a:cubicBezTo>
                    <a:cubicBezTo>
                      <a:pt x="0" y="18"/>
                      <a:pt x="0" y="18"/>
                      <a:pt x="0" y="18"/>
                    </a:cubicBezTo>
                    <a:cubicBezTo>
                      <a:pt x="1" y="18"/>
                      <a:pt x="3" y="19"/>
                      <a:pt x="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1"/>
              <p:cNvSpPr>
                <a:spLocks/>
              </p:cNvSpPr>
              <p:nvPr/>
            </p:nvSpPr>
            <p:spPr bwMode="auto">
              <a:xfrm>
                <a:off x="2738437" y="577850"/>
                <a:ext cx="392113" cy="161925"/>
              </a:xfrm>
              <a:custGeom>
                <a:avLst/>
                <a:gdLst>
                  <a:gd name="T0" fmla="*/ 9 w 65"/>
                  <a:gd name="T1" fmla="*/ 25 h 27"/>
                  <a:gd name="T2" fmla="*/ 9 w 65"/>
                  <a:gd name="T3" fmla="*/ 25 h 27"/>
                  <a:gd name="T4" fmla="*/ 65 w 65"/>
                  <a:gd name="T5" fmla="*/ 3 h 27"/>
                  <a:gd name="T6" fmla="*/ 65 w 65"/>
                  <a:gd name="T7" fmla="*/ 0 h 27"/>
                  <a:gd name="T8" fmla="*/ 8 w 65"/>
                  <a:gd name="T9" fmla="*/ 23 h 27"/>
                  <a:gd name="T10" fmla="*/ 8 w 65"/>
                  <a:gd name="T11" fmla="*/ 23 h 27"/>
                  <a:gd name="T12" fmla="*/ 8 w 65"/>
                  <a:gd name="T13" fmla="*/ 23 h 27"/>
                  <a:gd name="T14" fmla="*/ 0 w 65"/>
                  <a:gd name="T15" fmla="*/ 26 h 27"/>
                  <a:gd name="T16" fmla="*/ 2 w 65"/>
                  <a:gd name="T17" fmla="*/ 27 h 27"/>
                  <a:gd name="T18" fmla="*/ 9 w 65"/>
                  <a:gd name="T19"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7">
                    <a:moveTo>
                      <a:pt x="9" y="25"/>
                    </a:moveTo>
                    <a:cubicBezTo>
                      <a:pt x="9" y="25"/>
                      <a:pt x="9" y="25"/>
                      <a:pt x="9" y="25"/>
                    </a:cubicBezTo>
                    <a:cubicBezTo>
                      <a:pt x="65" y="3"/>
                      <a:pt x="65" y="3"/>
                      <a:pt x="65" y="3"/>
                    </a:cubicBezTo>
                    <a:cubicBezTo>
                      <a:pt x="65" y="2"/>
                      <a:pt x="65" y="1"/>
                      <a:pt x="65" y="0"/>
                    </a:cubicBezTo>
                    <a:cubicBezTo>
                      <a:pt x="8" y="23"/>
                      <a:pt x="8" y="23"/>
                      <a:pt x="8" y="23"/>
                    </a:cubicBezTo>
                    <a:cubicBezTo>
                      <a:pt x="8" y="23"/>
                      <a:pt x="8" y="23"/>
                      <a:pt x="8" y="23"/>
                    </a:cubicBezTo>
                    <a:cubicBezTo>
                      <a:pt x="8" y="23"/>
                      <a:pt x="8" y="23"/>
                      <a:pt x="8" y="23"/>
                    </a:cubicBezTo>
                    <a:cubicBezTo>
                      <a:pt x="0" y="26"/>
                      <a:pt x="0" y="26"/>
                      <a:pt x="0" y="26"/>
                    </a:cubicBezTo>
                    <a:cubicBezTo>
                      <a:pt x="1" y="26"/>
                      <a:pt x="2" y="27"/>
                      <a:pt x="2" y="27"/>
                    </a:cubicBezTo>
                    <a:cubicBezTo>
                      <a:pt x="9" y="25"/>
                      <a:pt x="9" y="25"/>
                      <a:pt x="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2"/>
              <p:cNvSpPr>
                <a:spLocks/>
              </p:cNvSpPr>
              <p:nvPr/>
            </p:nvSpPr>
            <p:spPr bwMode="auto">
              <a:xfrm>
                <a:off x="2684462" y="498475"/>
                <a:ext cx="450850" cy="187325"/>
              </a:xfrm>
              <a:custGeom>
                <a:avLst/>
                <a:gdLst>
                  <a:gd name="T0" fmla="*/ 13 w 75"/>
                  <a:gd name="T1" fmla="*/ 27 h 31"/>
                  <a:gd name="T2" fmla="*/ 14 w 75"/>
                  <a:gd name="T3" fmla="*/ 27 h 31"/>
                  <a:gd name="T4" fmla="*/ 74 w 75"/>
                  <a:gd name="T5" fmla="*/ 3 h 31"/>
                  <a:gd name="T6" fmla="*/ 74 w 75"/>
                  <a:gd name="T7" fmla="*/ 3 h 31"/>
                  <a:gd name="T8" fmla="*/ 74 w 75"/>
                  <a:gd name="T9" fmla="*/ 3 h 31"/>
                  <a:gd name="T10" fmla="*/ 75 w 75"/>
                  <a:gd name="T11" fmla="*/ 3 h 31"/>
                  <a:gd name="T12" fmla="*/ 74 w 75"/>
                  <a:gd name="T13" fmla="*/ 0 h 31"/>
                  <a:gd name="T14" fmla="*/ 73 w 75"/>
                  <a:gd name="T15" fmla="*/ 1 h 31"/>
                  <a:gd name="T16" fmla="*/ 73 w 75"/>
                  <a:gd name="T17" fmla="*/ 1 h 31"/>
                  <a:gd name="T18" fmla="*/ 73 w 75"/>
                  <a:gd name="T19" fmla="*/ 1 h 31"/>
                  <a:gd name="T20" fmla="*/ 13 w 75"/>
                  <a:gd name="T21" fmla="*/ 24 h 31"/>
                  <a:gd name="T22" fmla="*/ 12 w 75"/>
                  <a:gd name="T23" fmla="*/ 24 h 31"/>
                  <a:gd name="T24" fmla="*/ 12 w 75"/>
                  <a:gd name="T25" fmla="*/ 24 h 31"/>
                  <a:gd name="T26" fmla="*/ 0 w 75"/>
                  <a:gd name="T27" fmla="*/ 29 h 31"/>
                  <a:gd name="T28" fmla="*/ 1 w 75"/>
                  <a:gd name="T29" fmla="*/ 31 h 31"/>
                  <a:gd name="T30" fmla="*/ 13 w 75"/>
                  <a:gd name="T31"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31">
                    <a:moveTo>
                      <a:pt x="13" y="27"/>
                    </a:moveTo>
                    <a:cubicBezTo>
                      <a:pt x="14" y="27"/>
                      <a:pt x="14" y="27"/>
                      <a:pt x="14" y="27"/>
                    </a:cubicBezTo>
                    <a:cubicBezTo>
                      <a:pt x="74" y="3"/>
                      <a:pt x="74" y="3"/>
                      <a:pt x="74" y="3"/>
                    </a:cubicBezTo>
                    <a:cubicBezTo>
                      <a:pt x="74" y="3"/>
                      <a:pt x="74" y="3"/>
                      <a:pt x="74" y="3"/>
                    </a:cubicBezTo>
                    <a:cubicBezTo>
                      <a:pt x="74" y="3"/>
                      <a:pt x="74" y="3"/>
                      <a:pt x="74" y="3"/>
                    </a:cubicBezTo>
                    <a:cubicBezTo>
                      <a:pt x="75" y="3"/>
                      <a:pt x="75" y="3"/>
                      <a:pt x="75" y="3"/>
                    </a:cubicBezTo>
                    <a:cubicBezTo>
                      <a:pt x="75" y="2"/>
                      <a:pt x="74" y="1"/>
                      <a:pt x="74" y="0"/>
                    </a:cubicBezTo>
                    <a:cubicBezTo>
                      <a:pt x="73" y="1"/>
                      <a:pt x="73" y="1"/>
                      <a:pt x="73" y="1"/>
                    </a:cubicBezTo>
                    <a:cubicBezTo>
                      <a:pt x="73" y="1"/>
                      <a:pt x="73" y="1"/>
                      <a:pt x="73" y="1"/>
                    </a:cubicBezTo>
                    <a:cubicBezTo>
                      <a:pt x="73" y="1"/>
                      <a:pt x="73" y="1"/>
                      <a:pt x="73" y="1"/>
                    </a:cubicBezTo>
                    <a:cubicBezTo>
                      <a:pt x="13" y="24"/>
                      <a:pt x="13" y="24"/>
                      <a:pt x="13" y="24"/>
                    </a:cubicBezTo>
                    <a:cubicBezTo>
                      <a:pt x="12" y="24"/>
                      <a:pt x="12" y="24"/>
                      <a:pt x="12" y="24"/>
                    </a:cubicBezTo>
                    <a:cubicBezTo>
                      <a:pt x="12" y="24"/>
                      <a:pt x="12" y="24"/>
                      <a:pt x="12" y="24"/>
                    </a:cubicBezTo>
                    <a:cubicBezTo>
                      <a:pt x="0" y="29"/>
                      <a:pt x="0" y="29"/>
                      <a:pt x="0" y="29"/>
                    </a:cubicBezTo>
                    <a:cubicBezTo>
                      <a:pt x="0" y="30"/>
                      <a:pt x="1" y="31"/>
                      <a:pt x="1" y="31"/>
                    </a:cubicBezTo>
                    <a:cubicBezTo>
                      <a:pt x="13" y="27"/>
                      <a:pt x="13" y="27"/>
                      <a:pt x="1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3"/>
              <p:cNvSpPr>
                <a:spLocks/>
              </p:cNvSpPr>
              <p:nvPr/>
            </p:nvSpPr>
            <p:spPr bwMode="auto">
              <a:xfrm>
                <a:off x="2913062" y="733425"/>
                <a:ext cx="127000" cy="49213"/>
              </a:xfrm>
              <a:custGeom>
                <a:avLst/>
                <a:gdLst>
                  <a:gd name="T0" fmla="*/ 21 w 21"/>
                  <a:gd name="T1" fmla="*/ 0 h 8"/>
                  <a:gd name="T2" fmla="*/ 0 w 21"/>
                  <a:gd name="T3" fmla="*/ 8 h 8"/>
                  <a:gd name="T4" fmla="*/ 21 w 21"/>
                  <a:gd name="T5" fmla="*/ 0 h 8"/>
                </a:gdLst>
                <a:ahLst/>
                <a:cxnLst>
                  <a:cxn ang="0">
                    <a:pos x="T0" y="T1"/>
                  </a:cxn>
                  <a:cxn ang="0">
                    <a:pos x="T2" y="T3"/>
                  </a:cxn>
                  <a:cxn ang="0">
                    <a:pos x="T4" y="T5"/>
                  </a:cxn>
                </a:cxnLst>
                <a:rect l="0" t="0" r="r" b="b"/>
                <a:pathLst>
                  <a:path w="21" h="8">
                    <a:moveTo>
                      <a:pt x="21" y="0"/>
                    </a:moveTo>
                    <a:cubicBezTo>
                      <a:pt x="0" y="8"/>
                      <a:pt x="0" y="8"/>
                      <a:pt x="0" y="8"/>
                    </a:cubicBezTo>
                    <a:cubicBezTo>
                      <a:pt x="8" y="7"/>
                      <a:pt x="15" y="4"/>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4"/>
              <p:cNvSpPr>
                <a:spLocks/>
              </p:cNvSpPr>
              <p:nvPr/>
            </p:nvSpPr>
            <p:spPr bwMode="auto">
              <a:xfrm>
                <a:off x="2773362" y="619125"/>
                <a:ext cx="344488" cy="144463"/>
              </a:xfrm>
              <a:custGeom>
                <a:avLst/>
                <a:gdLst>
                  <a:gd name="T0" fmla="*/ 5 w 57"/>
                  <a:gd name="T1" fmla="*/ 24 h 24"/>
                  <a:gd name="T2" fmla="*/ 5 w 57"/>
                  <a:gd name="T3" fmla="*/ 23 h 24"/>
                  <a:gd name="T4" fmla="*/ 56 w 57"/>
                  <a:gd name="T5" fmla="*/ 3 h 24"/>
                  <a:gd name="T6" fmla="*/ 57 w 57"/>
                  <a:gd name="T7" fmla="*/ 0 h 24"/>
                  <a:gd name="T8" fmla="*/ 4 w 57"/>
                  <a:gd name="T9" fmla="*/ 21 h 24"/>
                  <a:gd name="T10" fmla="*/ 4 w 57"/>
                  <a:gd name="T11" fmla="*/ 21 h 24"/>
                  <a:gd name="T12" fmla="*/ 4 w 57"/>
                  <a:gd name="T13" fmla="*/ 21 h 24"/>
                  <a:gd name="T14" fmla="*/ 0 w 57"/>
                  <a:gd name="T15" fmla="*/ 23 h 24"/>
                  <a:gd name="T16" fmla="*/ 3 w 57"/>
                  <a:gd name="T17" fmla="*/ 24 h 24"/>
                  <a:gd name="T18" fmla="*/ 5 w 57"/>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24">
                    <a:moveTo>
                      <a:pt x="5" y="24"/>
                    </a:moveTo>
                    <a:cubicBezTo>
                      <a:pt x="5" y="23"/>
                      <a:pt x="5" y="23"/>
                      <a:pt x="5" y="23"/>
                    </a:cubicBezTo>
                    <a:cubicBezTo>
                      <a:pt x="56" y="3"/>
                      <a:pt x="56" y="3"/>
                      <a:pt x="56" y="3"/>
                    </a:cubicBezTo>
                    <a:cubicBezTo>
                      <a:pt x="56" y="2"/>
                      <a:pt x="57" y="1"/>
                      <a:pt x="57" y="0"/>
                    </a:cubicBezTo>
                    <a:cubicBezTo>
                      <a:pt x="4" y="21"/>
                      <a:pt x="4" y="21"/>
                      <a:pt x="4" y="21"/>
                    </a:cubicBezTo>
                    <a:cubicBezTo>
                      <a:pt x="4" y="21"/>
                      <a:pt x="4" y="21"/>
                      <a:pt x="4" y="21"/>
                    </a:cubicBezTo>
                    <a:cubicBezTo>
                      <a:pt x="4" y="21"/>
                      <a:pt x="4" y="21"/>
                      <a:pt x="4" y="21"/>
                    </a:cubicBezTo>
                    <a:cubicBezTo>
                      <a:pt x="0" y="23"/>
                      <a:pt x="0" y="23"/>
                      <a:pt x="0" y="23"/>
                    </a:cubicBezTo>
                    <a:cubicBezTo>
                      <a:pt x="1" y="23"/>
                      <a:pt x="2" y="24"/>
                      <a:pt x="3" y="24"/>
                    </a:cubicBezTo>
                    <a:cubicBezTo>
                      <a:pt x="5" y="24"/>
                      <a:pt x="5" y="24"/>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5"/>
              <p:cNvSpPr>
                <a:spLocks/>
              </p:cNvSpPr>
              <p:nvPr/>
            </p:nvSpPr>
            <p:spPr bwMode="auto">
              <a:xfrm>
                <a:off x="2708275" y="534988"/>
                <a:ext cx="427038" cy="180975"/>
              </a:xfrm>
              <a:custGeom>
                <a:avLst/>
                <a:gdLst>
                  <a:gd name="T0" fmla="*/ 12 w 71"/>
                  <a:gd name="T1" fmla="*/ 26 h 30"/>
                  <a:gd name="T2" fmla="*/ 12 w 71"/>
                  <a:gd name="T3" fmla="*/ 26 h 30"/>
                  <a:gd name="T4" fmla="*/ 71 w 71"/>
                  <a:gd name="T5" fmla="*/ 3 h 30"/>
                  <a:gd name="T6" fmla="*/ 71 w 71"/>
                  <a:gd name="T7" fmla="*/ 0 h 30"/>
                  <a:gd name="T8" fmla="*/ 11 w 71"/>
                  <a:gd name="T9" fmla="*/ 24 h 30"/>
                  <a:gd name="T10" fmla="*/ 11 w 71"/>
                  <a:gd name="T11" fmla="*/ 24 h 30"/>
                  <a:gd name="T12" fmla="*/ 10 w 71"/>
                  <a:gd name="T13" fmla="*/ 24 h 30"/>
                  <a:gd name="T14" fmla="*/ 0 w 71"/>
                  <a:gd name="T15" fmla="*/ 28 h 30"/>
                  <a:gd name="T16" fmla="*/ 2 w 71"/>
                  <a:gd name="T17" fmla="*/ 30 h 30"/>
                  <a:gd name="T18" fmla="*/ 11 w 71"/>
                  <a:gd name="T19" fmla="*/ 26 h 30"/>
                  <a:gd name="T20" fmla="*/ 12 w 71"/>
                  <a:gd name="T21"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30">
                    <a:moveTo>
                      <a:pt x="12" y="26"/>
                    </a:moveTo>
                    <a:cubicBezTo>
                      <a:pt x="12" y="26"/>
                      <a:pt x="12" y="26"/>
                      <a:pt x="12" y="26"/>
                    </a:cubicBezTo>
                    <a:cubicBezTo>
                      <a:pt x="71" y="3"/>
                      <a:pt x="71" y="3"/>
                      <a:pt x="71" y="3"/>
                    </a:cubicBezTo>
                    <a:cubicBezTo>
                      <a:pt x="71" y="2"/>
                      <a:pt x="71" y="1"/>
                      <a:pt x="71" y="0"/>
                    </a:cubicBezTo>
                    <a:cubicBezTo>
                      <a:pt x="11" y="24"/>
                      <a:pt x="11" y="24"/>
                      <a:pt x="11" y="24"/>
                    </a:cubicBezTo>
                    <a:cubicBezTo>
                      <a:pt x="11" y="24"/>
                      <a:pt x="11" y="24"/>
                      <a:pt x="11" y="24"/>
                    </a:cubicBezTo>
                    <a:cubicBezTo>
                      <a:pt x="10" y="24"/>
                      <a:pt x="10" y="24"/>
                      <a:pt x="10" y="24"/>
                    </a:cubicBezTo>
                    <a:cubicBezTo>
                      <a:pt x="0" y="28"/>
                      <a:pt x="0" y="28"/>
                      <a:pt x="0" y="28"/>
                    </a:cubicBezTo>
                    <a:cubicBezTo>
                      <a:pt x="1" y="29"/>
                      <a:pt x="1" y="30"/>
                      <a:pt x="2" y="30"/>
                    </a:cubicBezTo>
                    <a:cubicBezTo>
                      <a:pt x="11" y="26"/>
                      <a:pt x="11" y="26"/>
                      <a:pt x="11" y="26"/>
                    </a:cubicBez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6"/>
              <p:cNvSpPr>
                <a:spLocks/>
              </p:cNvSpPr>
              <p:nvPr/>
            </p:nvSpPr>
            <p:spPr bwMode="auto">
              <a:xfrm>
                <a:off x="2665412" y="461963"/>
                <a:ext cx="465138" cy="193675"/>
              </a:xfrm>
              <a:custGeom>
                <a:avLst/>
                <a:gdLst>
                  <a:gd name="T0" fmla="*/ 14 w 77"/>
                  <a:gd name="T1" fmla="*/ 27 h 32"/>
                  <a:gd name="T2" fmla="*/ 14 w 77"/>
                  <a:gd name="T3" fmla="*/ 27 h 32"/>
                  <a:gd name="T4" fmla="*/ 74 w 77"/>
                  <a:gd name="T5" fmla="*/ 3 h 32"/>
                  <a:gd name="T6" fmla="*/ 75 w 77"/>
                  <a:gd name="T7" fmla="*/ 3 h 32"/>
                  <a:gd name="T8" fmla="*/ 75 w 77"/>
                  <a:gd name="T9" fmla="*/ 3 h 32"/>
                  <a:gd name="T10" fmla="*/ 77 w 77"/>
                  <a:gd name="T11" fmla="*/ 3 h 32"/>
                  <a:gd name="T12" fmla="*/ 76 w 77"/>
                  <a:gd name="T13" fmla="*/ 0 h 32"/>
                  <a:gd name="T14" fmla="*/ 74 w 77"/>
                  <a:gd name="T15" fmla="*/ 1 h 32"/>
                  <a:gd name="T16" fmla="*/ 74 w 77"/>
                  <a:gd name="T17" fmla="*/ 1 h 32"/>
                  <a:gd name="T18" fmla="*/ 73 w 77"/>
                  <a:gd name="T19" fmla="*/ 1 h 32"/>
                  <a:gd name="T20" fmla="*/ 13 w 77"/>
                  <a:gd name="T21" fmla="*/ 25 h 32"/>
                  <a:gd name="T22" fmla="*/ 13 w 77"/>
                  <a:gd name="T23" fmla="*/ 25 h 32"/>
                  <a:gd name="T24" fmla="*/ 13 w 77"/>
                  <a:gd name="T25" fmla="*/ 25 h 32"/>
                  <a:gd name="T26" fmla="*/ 0 w 77"/>
                  <a:gd name="T27" fmla="*/ 30 h 32"/>
                  <a:gd name="T28" fmla="*/ 1 w 77"/>
                  <a:gd name="T29" fmla="*/ 32 h 32"/>
                  <a:gd name="T30" fmla="*/ 14 w 77"/>
                  <a:gd name="T31"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32">
                    <a:moveTo>
                      <a:pt x="14" y="27"/>
                    </a:moveTo>
                    <a:cubicBezTo>
                      <a:pt x="14" y="27"/>
                      <a:pt x="14" y="27"/>
                      <a:pt x="14" y="27"/>
                    </a:cubicBezTo>
                    <a:cubicBezTo>
                      <a:pt x="74" y="3"/>
                      <a:pt x="74" y="3"/>
                      <a:pt x="74" y="3"/>
                    </a:cubicBezTo>
                    <a:cubicBezTo>
                      <a:pt x="75" y="3"/>
                      <a:pt x="75" y="3"/>
                      <a:pt x="75" y="3"/>
                    </a:cubicBezTo>
                    <a:cubicBezTo>
                      <a:pt x="75" y="3"/>
                      <a:pt x="75" y="3"/>
                      <a:pt x="75" y="3"/>
                    </a:cubicBezTo>
                    <a:cubicBezTo>
                      <a:pt x="77" y="3"/>
                      <a:pt x="77" y="3"/>
                      <a:pt x="77" y="3"/>
                    </a:cubicBezTo>
                    <a:cubicBezTo>
                      <a:pt x="76" y="2"/>
                      <a:pt x="76" y="1"/>
                      <a:pt x="76" y="0"/>
                    </a:cubicBezTo>
                    <a:cubicBezTo>
                      <a:pt x="74" y="1"/>
                      <a:pt x="74" y="1"/>
                      <a:pt x="74" y="1"/>
                    </a:cubicBezTo>
                    <a:cubicBezTo>
                      <a:pt x="74" y="1"/>
                      <a:pt x="74" y="1"/>
                      <a:pt x="74" y="1"/>
                    </a:cubicBezTo>
                    <a:cubicBezTo>
                      <a:pt x="73" y="1"/>
                      <a:pt x="73" y="1"/>
                      <a:pt x="73" y="1"/>
                    </a:cubicBezTo>
                    <a:cubicBezTo>
                      <a:pt x="13" y="25"/>
                      <a:pt x="13" y="25"/>
                      <a:pt x="13" y="25"/>
                    </a:cubicBezTo>
                    <a:cubicBezTo>
                      <a:pt x="13" y="25"/>
                      <a:pt x="13" y="25"/>
                      <a:pt x="13" y="25"/>
                    </a:cubicBezTo>
                    <a:cubicBezTo>
                      <a:pt x="13" y="25"/>
                      <a:pt x="13" y="25"/>
                      <a:pt x="13" y="25"/>
                    </a:cubicBezTo>
                    <a:cubicBezTo>
                      <a:pt x="0" y="30"/>
                      <a:pt x="0" y="30"/>
                      <a:pt x="0" y="30"/>
                    </a:cubicBezTo>
                    <a:cubicBezTo>
                      <a:pt x="0" y="31"/>
                      <a:pt x="1" y="31"/>
                      <a:pt x="1" y="32"/>
                    </a:cubicBezTo>
                    <a:cubicBezTo>
                      <a:pt x="14" y="27"/>
                      <a:pt x="14" y="27"/>
                      <a:pt x="1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组合 119"/>
            <p:cNvGrpSpPr/>
            <p:nvPr/>
          </p:nvGrpSpPr>
          <p:grpSpPr>
            <a:xfrm>
              <a:off x="3078238" y="2557463"/>
              <a:ext cx="687388" cy="688975"/>
              <a:chOff x="3359150" y="2557463"/>
              <a:chExt cx="687388" cy="688975"/>
            </a:xfrm>
            <a:solidFill>
              <a:srgbClr val="365974"/>
            </a:solidFill>
          </p:grpSpPr>
          <p:sp>
            <p:nvSpPr>
              <p:cNvPr id="77" name="Freeform 67"/>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8"/>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9"/>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0"/>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1"/>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2"/>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3"/>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4"/>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5"/>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76"/>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7"/>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78"/>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79"/>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80"/>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1" name="组合 120"/>
            <p:cNvGrpSpPr/>
            <p:nvPr/>
          </p:nvGrpSpPr>
          <p:grpSpPr>
            <a:xfrm>
              <a:off x="166763" y="2901950"/>
              <a:ext cx="596900" cy="596901"/>
              <a:chOff x="447675" y="2901950"/>
              <a:chExt cx="596900" cy="596901"/>
            </a:xfrm>
            <a:solidFill>
              <a:srgbClr val="365974"/>
            </a:solidFill>
          </p:grpSpPr>
          <p:sp>
            <p:nvSpPr>
              <p:cNvPr id="91" name="Freeform 81"/>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2"/>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3"/>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4"/>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5"/>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6"/>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7"/>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8"/>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9"/>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0"/>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1"/>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2"/>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93"/>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94"/>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Freeform 95"/>
            <p:cNvSpPr>
              <a:spLocks/>
            </p:cNvSpPr>
            <p:nvPr/>
          </p:nvSpPr>
          <p:spPr bwMode="auto">
            <a:xfrm>
              <a:off x="528713" y="1090613"/>
              <a:ext cx="3062288" cy="30670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5"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Oval 96"/>
            <p:cNvSpPr>
              <a:spLocks noChangeArrowheads="1"/>
            </p:cNvSpPr>
            <p:nvPr/>
          </p:nvSpPr>
          <p:spPr bwMode="auto">
            <a:xfrm>
              <a:off x="817638" y="685800"/>
              <a:ext cx="554038" cy="549275"/>
            </a:xfrm>
            <a:prstGeom prst="ellipse">
              <a:avLst/>
            </a:pr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Oval 97"/>
            <p:cNvSpPr>
              <a:spLocks noChangeArrowheads="1"/>
            </p:cNvSpPr>
            <p:nvPr/>
          </p:nvSpPr>
          <p:spPr bwMode="auto">
            <a:xfrm>
              <a:off x="2890913" y="969963"/>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Oval 98"/>
            <p:cNvSpPr>
              <a:spLocks noChangeArrowheads="1"/>
            </p:cNvSpPr>
            <p:nvPr/>
          </p:nvSpPr>
          <p:spPr bwMode="auto">
            <a:xfrm>
              <a:off x="281063" y="1820863"/>
              <a:ext cx="180975" cy="187325"/>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Oval 107"/>
            <p:cNvSpPr>
              <a:spLocks noChangeArrowheads="1"/>
            </p:cNvSpPr>
            <p:nvPr/>
          </p:nvSpPr>
          <p:spPr bwMode="auto">
            <a:xfrm>
              <a:off x="3867290" y="2067694"/>
              <a:ext cx="150813" cy="155576"/>
            </a:xfrm>
            <a:prstGeom prst="ellipse">
              <a:avLst/>
            </a:pr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95"/>
            <p:cNvSpPr>
              <a:spLocks/>
            </p:cNvSpPr>
            <p:nvPr/>
          </p:nvSpPr>
          <p:spPr bwMode="auto">
            <a:xfrm>
              <a:off x="841846" y="1404233"/>
              <a:ext cx="2436022" cy="243981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 name="图形 2" descr="聊天">
              <a:extLst>
                <a:ext uri="{FF2B5EF4-FFF2-40B4-BE49-F238E27FC236}">
                  <a16:creationId xmlns:a16="http://schemas.microsoft.com/office/drawing/2014/main" xmlns="" id="{67325A39-8DD0-4428-ACA1-AC57DCC3688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331640" y="1995686"/>
              <a:ext cx="1440160" cy="1440160"/>
            </a:xfrm>
            <a:prstGeom prst="rect">
              <a:avLst/>
            </a:prstGeom>
          </p:spPr>
        </p:pic>
      </p:grpSp>
      <p:pic>
        <p:nvPicPr>
          <p:cNvPr id="14" name="图形 13" descr="核对清单">
            <a:extLst>
              <a:ext uri="{FF2B5EF4-FFF2-40B4-BE49-F238E27FC236}">
                <a16:creationId xmlns:a16="http://schemas.microsoft.com/office/drawing/2014/main" xmlns="" id="{AEACB922-F328-426B-B2A1-A2B6BAA5CED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83808" y="1131590"/>
            <a:ext cx="288032" cy="288032"/>
          </a:xfrm>
          <a:prstGeom prst="rect">
            <a:avLst/>
          </a:prstGeom>
        </p:spPr>
      </p:pic>
    </p:spTree>
    <p:extLst>
      <p:ext uri="{BB962C8B-B14F-4D97-AF65-F5344CB8AC3E}">
        <p14:creationId xmlns:p14="http://schemas.microsoft.com/office/powerpoint/2010/main" val="2831181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2664296"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实施办法要点解读</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3162668" y="742825"/>
            <a:ext cx="3263770" cy="379477"/>
          </a:xfrm>
          <a:prstGeom prst="rect">
            <a:avLst/>
          </a:prstGeom>
        </p:spPr>
        <p:txBody>
          <a:bodyPr lIns="0" rIns="0" anchor="ctr">
            <a:noAutofit/>
          </a:bodyPr>
          <a:lstStyle>
            <a:defPPr>
              <a:defRPr lang="zh-CN"/>
            </a:defPPr>
            <a:lvl1pPr defTabSz="914400" eaLnBrk="1" latinLnBrk="0" hangingPunct="1">
              <a:buNone/>
              <a:defRPr sz="2400" b="1">
                <a:solidFill>
                  <a:schemeClr val="accent6"/>
                </a:solidFill>
                <a:latin typeface="+mn-lt"/>
                <a:ea typeface="+mn-ea"/>
                <a:cs typeface="+mn-ea"/>
              </a:defRPr>
            </a:lvl1pPr>
          </a:lstStyle>
          <a:p>
            <a:r>
              <a:rPr lang="zh-CN" altLang="en-US" dirty="0">
                <a:sym typeface="+mn-lt"/>
              </a:rPr>
              <a:t>身心健康与艺术素养</a:t>
            </a:r>
          </a:p>
        </p:txBody>
      </p:sp>
      <p:grpSp>
        <p:nvGrpSpPr>
          <p:cNvPr id="35" name="组合 34">
            <a:extLst>
              <a:ext uri="{FF2B5EF4-FFF2-40B4-BE49-F238E27FC236}">
                <a16:creationId xmlns:a16="http://schemas.microsoft.com/office/drawing/2014/main" xmlns="" id="{32023DF0-338D-41ED-9B2F-3B5204B3115C}"/>
              </a:ext>
            </a:extLst>
          </p:cNvPr>
          <p:cNvGrpSpPr/>
          <p:nvPr/>
        </p:nvGrpSpPr>
        <p:grpSpPr>
          <a:xfrm>
            <a:off x="1202195" y="1093585"/>
            <a:ext cx="7460379" cy="3337599"/>
            <a:chOff x="-543589" y="417292"/>
            <a:chExt cx="10471996" cy="4542898"/>
          </a:xfrm>
        </p:grpSpPr>
        <p:grpSp>
          <p:nvGrpSpPr>
            <p:cNvPr id="40" name="组合 39">
              <a:extLst>
                <a:ext uri="{FF2B5EF4-FFF2-40B4-BE49-F238E27FC236}">
                  <a16:creationId xmlns:a16="http://schemas.microsoft.com/office/drawing/2014/main" xmlns="" id="{026B2676-6ED5-4D46-82A3-E33F55323A17}"/>
                </a:ext>
              </a:extLst>
            </p:cNvPr>
            <p:cNvGrpSpPr/>
            <p:nvPr/>
          </p:nvGrpSpPr>
          <p:grpSpPr>
            <a:xfrm>
              <a:off x="-543589" y="1562092"/>
              <a:ext cx="9379284" cy="3398098"/>
              <a:chOff x="-774636" y="1458361"/>
              <a:chExt cx="9379284" cy="3398098"/>
            </a:xfrm>
          </p:grpSpPr>
          <p:sp>
            <p:nvSpPr>
              <p:cNvPr id="41" name="i$liḋe-Rectangle: Rounded Corners 1">
                <a:extLst>
                  <a:ext uri="{FF2B5EF4-FFF2-40B4-BE49-F238E27FC236}">
                    <a16:creationId xmlns:a16="http://schemas.microsoft.com/office/drawing/2014/main" xmlns="" id="{2735DAA9-A268-40B2-8ED1-BC1D9DB95AE5}"/>
                  </a:ext>
                </a:extLst>
              </p:cNvPr>
              <p:cNvSpPr/>
              <p:nvPr/>
            </p:nvSpPr>
            <p:spPr>
              <a:xfrm>
                <a:off x="-673560" y="1458361"/>
                <a:ext cx="9278208" cy="1010763"/>
              </a:xfrm>
              <a:prstGeom prst="roundRect">
                <a:avLst>
                  <a:gd name="adj" fmla="val 50000"/>
                </a:avLst>
              </a:prstGeom>
              <a:solidFill>
                <a:schemeClr val="accent1"/>
              </a:solidFill>
              <a:ln>
                <a:noFill/>
              </a:ln>
              <a:effectLst>
                <a:outerShdw blurRad="50800" dist="381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mn-ea"/>
                </a:endParaRPr>
              </a:p>
            </p:txBody>
          </p:sp>
          <p:sp>
            <p:nvSpPr>
              <p:cNvPr id="44" name="i$liḋe-Rectangle: Rounded Corners 4">
                <a:extLst>
                  <a:ext uri="{FF2B5EF4-FFF2-40B4-BE49-F238E27FC236}">
                    <a16:creationId xmlns:a16="http://schemas.microsoft.com/office/drawing/2014/main" xmlns="" id="{30720A65-6FF6-4DB1-BBC6-BA0AD15876FF}"/>
                  </a:ext>
                </a:extLst>
              </p:cNvPr>
              <p:cNvSpPr/>
              <p:nvPr/>
            </p:nvSpPr>
            <p:spPr>
              <a:xfrm>
                <a:off x="-774636" y="3599689"/>
                <a:ext cx="9379284" cy="1256770"/>
              </a:xfrm>
              <a:prstGeom prst="roundRect">
                <a:avLst>
                  <a:gd name="adj" fmla="val 50000"/>
                </a:avLst>
              </a:prstGeom>
              <a:solidFill>
                <a:schemeClr val="accent2"/>
              </a:solidFill>
              <a:ln>
                <a:noFill/>
              </a:ln>
              <a:effectLst>
                <a:outerShdw blurRad="50800" dist="381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dirty="0">
                  <a:latin typeface="+mn-ea"/>
                </a:endParaRPr>
              </a:p>
            </p:txBody>
          </p:sp>
        </p:grpSp>
        <p:sp>
          <p:nvSpPr>
            <p:cNvPr id="47" name="i$liḋe-Oval 9">
              <a:extLst>
                <a:ext uri="{FF2B5EF4-FFF2-40B4-BE49-F238E27FC236}">
                  <a16:creationId xmlns:a16="http://schemas.microsoft.com/office/drawing/2014/main" xmlns="" id="{DFAB598B-98AE-459C-ACFF-20AA826CE03E}"/>
                </a:ext>
              </a:extLst>
            </p:cNvPr>
            <p:cNvSpPr/>
            <p:nvPr/>
          </p:nvSpPr>
          <p:spPr>
            <a:xfrm>
              <a:off x="6773727" y="417292"/>
              <a:ext cx="3154680" cy="3154053"/>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a:latin typeface="+mn-ea"/>
              </a:endParaRPr>
            </a:p>
          </p:txBody>
        </p:sp>
      </p:grpSp>
      <p:sp>
        <p:nvSpPr>
          <p:cNvPr id="48" name="矩形 47">
            <a:extLst>
              <a:ext uri="{FF2B5EF4-FFF2-40B4-BE49-F238E27FC236}">
                <a16:creationId xmlns:a16="http://schemas.microsoft.com/office/drawing/2014/main" xmlns="" id="{FB60405F-BD2F-480B-A10B-428F1EEC5489}"/>
              </a:ext>
            </a:extLst>
          </p:cNvPr>
          <p:cNvSpPr/>
          <p:nvPr/>
        </p:nvSpPr>
        <p:spPr>
          <a:xfrm>
            <a:off x="1817596" y="2049345"/>
            <a:ext cx="2262158" cy="369332"/>
          </a:xfrm>
          <a:prstGeom prst="rect">
            <a:avLst/>
          </a:prstGeom>
        </p:spPr>
        <p:txBody>
          <a:bodyPr wrap="none">
            <a:spAutoFit/>
          </a:bodyPr>
          <a:lstStyle/>
          <a:p>
            <a:pPr lvl="0"/>
            <a:r>
              <a:rPr lang="zh-CN" altLang="en-US" dirty="0">
                <a:solidFill>
                  <a:srgbClr val="FFFFFF"/>
                </a:solidFill>
                <a:latin typeface="微软雅黑" panose="020B0503020204020204" pitchFamily="34" charset="-122"/>
                <a:ea typeface="微软雅黑" panose="020B0503020204020204" pitchFamily="34" charset="-122"/>
              </a:rPr>
              <a:t>市教育部门统一录入</a:t>
            </a:r>
          </a:p>
        </p:txBody>
      </p:sp>
      <p:sp>
        <p:nvSpPr>
          <p:cNvPr id="50" name="矩形 49">
            <a:extLst>
              <a:ext uri="{FF2B5EF4-FFF2-40B4-BE49-F238E27FC236}">
                <a16:creationId xmlns:a16="http://schemas.microsoft.com/office/drawing/2014/main" xmlns="" id="{6EAFB29C-5ABD-4CA5-83A2-831A5F6AE618}"/>
              </a:ext>
            </a:extLst>
          </p:cNvPr>
          <p:cNvSpPr/>
          <p:nvPr/>
        </p:nvSpPr>
        <p:spPr>
          <a:xfrm>
            <a:off x="1817596" y="3511120"/>
            <a:ext cx="5706732" cy="923330"/>
          </a:xfrm>
          <a:prstGeom prst="rect">
            <a:avLst/>
          </a:prstGeom>
        </p:spPr>
        <p:txBody>
          <a:bodyPr wrap="square">
            <a:spAutoFit/>
          </a:bodyPr>
          <a:lstStyle/>
          <a:p>
            <a:pPr lvl="0"/>
            <a:r>
              <a:rPr lang="zh-CN" altLang="en-US" dirty="0">
                <a:solidFill>
                  <a:srgbClr val="FFFFFF"/>
                </a:solidFill>
                <a:latin typeface="微软雅黑" panose="020B0503020204020204" pitchFamily="34" charset="-122"/>
                <a:ea typeface="微软雅黑" panose="020B0503020204020204" pitchFamily="34" charset="-122"/>
              </a:rPr>
              <a:t>区级以上比赛与活动由市、区两级教育部门统一录入，校级比赛和活动项目由学校统一录入。区级和校级项目均为选填项，不是必填项</a:t>
            </a:r>
          </a:p>
        </p:txBody>
      </p:sp>
      <p:sp>
        <p:nvSpPr>
          <p:cNvPr id="49" name="矩形 48">
            <a:extLst>
              <a:ext uri="{FF2B5EF4-FFF2-40B4-BE49-F238E27FC236}">
                <a16:creationId xmlns:a16="http://schemas.microsoft.com/office/drawing/2014/main" xmlns="" id="{B6E79A11-3CFD-4177-87D0-C2A6365B33C0}"/>
              </a:ext>
            </a:extLst>
          </p:cNvPr>
          <p:cNvSpPr/>
          <p:nvPr/>
        </p:nvSpPr>
        <p:spPr>
          <a:xfrm>
            <a:off x="1115616" y="1510008"/>
            <a:ext cx="5561497" cy="369332"/>
          </a:xfrm>
          <a:prstGeom prst="rect">
            <a:avLst/>
          </a:prstGeom>
        </p:spPr>
        <p:txBody>
          <a:bodyPr wrap="square">
            <a:spAutoFit/>
          </a:bodyPr>
          <a:lstStyle/>
          <a:p>
            <a:pPr marL="171450" lvl="0" indent="-171450" algn="ctr">
              <a:buFont typeface="Wingdings" panose="05000000000000000000" pitchFamily="2" charset="2"/>
              <a:buChar char="p"/>
            </a:pPr>
            <a:r>
              <a:rPr lang="en-US" altLang="zh-CN" b="1" dirty="0">
                <a:solidFill>
                  <a:schemeClr val="accent5">
                    <a:lumMod val="75000"/>
                  </a:schemeClr>
                </a:solidFill>
                <a:latin typeface="+mn-ea"/>
                <a:ea typeface="+mn-ea"/>
              </a:rPr>
              <a:t>《</a:t>
            </a:r>
            <a:r>
              <a:rPr lang="zh-CN" altLang="en-US" b="1" dirty="0">
                <a:solidFill>
                  <a:schemeClr val="accent5">
                    <a:lumMod val="75000"/>
                  </a:schemeClr>
                </a:solidFill>
                <a:latin typeface="+mn-ea"/>
                <a:ea typeface="+mn-ea"/>
              </a:rPr>
              <a:t>国家学生体质健康标准</a:t>
            </a:r>
            <a:r>
              <a:rPr lang="en-US" altLang="zh-CN" b="1" dirty="0">
                <a:solidFill>
                  <a:schemeClr val="accent5">
                    <a:lumMod val="75000"/>
                  </a:schemeClr>
                </a:solidFill>
                <a:latin typeface="+mn-ea"/>
                <a:ea typeface="+mn-ea"/>
              </a:rPr>
              <a:t>》</a:t>
            </a:r>
            <a:r>
              <a:rPr lang="zh-CN" altLang="en-US" b="1" dirty="0">
                <a:solidFill>
                  <a:schemeClr val="accent5">
                    <a:lumMod val="75000"/>
                  </a:schemeClr>
                </a:solidFill>
                <a:latin typeface="+mn-ea"/>
                <a:ea typeface="+mn-ea"/>
              </a:rPr>
              <a:t>测试综合得分</a:t>
            </a:r>
          </a:p>
        </p:txBody>
      </p:sp>
      <p:sp>
        <p:nvSpPr>
          <p:cNvPr id="51" name="矩形 50">
            <a:extLst>
              <a:ext uri="{FF2B5EF4-FFF2-40B4-BE49-F238E27FC236}">
                <a16:creationId xmlns:a16="http://schemas.microsoft.com/office/drawing/2014/main" xmlns="" id="{B56ADB8F-28D5-4407-A9D2-8A500D1B1E7E}"/>
              </a:ext>
            </a:extLst>
          </p:cNvPr>
          <p:cNvSpPr/>
          <p:nvPr/>
        </p:nvSpPr>
        <p:spPr>
          <a:xfrm>
            <a:off x="1547664" y="2941190"/>
            <a:ext cx="4968552" cy="369332"/>
          </a:xfrm>
          <a:prstGeom prst="rect">
            <a:avLst/>
          </a:prstGeom>
        </p:spPr>
        <p:txBody>
          <a:bodyPr wrap="square">
            <a:spAutoFit/>
          </a:bodyPr>
          <a:lstStyle/>
          <a:p>
            <a:pPr marL="171450" lvl="0" indent="-171450">
              <a:buFont typeface="Wingdings" panose="05000000000000000000" pitchFamily="2" charset="2"/>
              <a:buChar char="p"/>
            </a:pPr>
            <a:r>
              <a:rPr lang="zh-CN" altLang="en-US" b="1" dirty="0">
                <a:solidFill>
                  <a:schemeClr val="accent5">
                    <a:lumMod val="75000"/>
                  </a:schemeClr>
                </a:solidFill>
                <a:latin typeface="+mn-ea"/>
                <a:ea typeface="+mn-ea"/>
              </a:rPr>
              <a:t>运动和健康经历与水平、艺术实践经历与水平</a:t>
            </a:r>
          </a:p>
        </p:txBody>
      </p:sp>
    </p:spTree>
    <p:extLst>
      <p:ext uri="{BB962C8B-B14F-4D97-AF65-F5344CB8AC3E}">
        <p14:creationId xmlns:p14="http://schemas.microsoft.com/office/powerpoint/2010/main" val="10461056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3"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2664296"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实施办法要点解读</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3203848" y="915566"/>
            <a:ext cx="3032288" cy="379477"/>
          </a:xfrm>
          <a:prstGeom prst="rect">
            <a:avLst/>
          </a:prstGeom>
        </p:spPr>
        <p:txBody>
          <a:bodyPr lIns="0" rIns="0" anchor="ctr">
            <a:noAutofit/>
          </a:bodyPr>
          <a:lstStyle>
            <a:defPPr>
              <a:defRPr lang="zh-CN"/>
            </a:defPPr>
            <a:lvl1pPr defTabSz="914400" eaLnBrk="1" latinLnBrk="0" hangingPunct="1">
              <a:buNone/>
              <a:defRPr sz="2400" b="1">
                <a:solidFill>
                  <a:schemeClr val="accent6"/>
                </a:solidFill>
                <a:latin typeface="+mn-lt"/>
                <a:ea typeface="+mn-ea"/>
                <a:cs typeface="+mn-ea"/>
              </a:defRPr>
            </a:lvl1pPr>
          </a:lstStyle>
          <a:p>
            <a:r>
              <a:rPr lang="zh-CN" altLang="en-US" dirty="0">
                <a:sym typeface="+mn-lt"/>
              </a:rPr>
              <a:t>创新精神与实践能力</a:t>
            </a:r>
          </a:p>
        </p:txBody>
      </p:sp>
      <p:sp>
        <p:nvSpPr>
          <p:cNvPr id="52" name="任意多边形: 形状 51">
            <a:extLst>
              <a:ext uri="{FF2B5EF4-FFF2-40B4-BE49-F238E27FC236}">
                <a16:creationId xmlns:a16="http://schemas.microsoft.com/office/drawing/2014/main" xmlns="" id="{4E51190C-EB4E-4680-AA58-00B5BC1972AB}"/>
              </a:ext>
            </a:extLst>
          </p:cNvPr>
          <p:cNvSpPr/>
          <p:nvPr/>
        </p:nvSpPr>
        <p:spPr>
          <a:xfrm>
            <a:off x="395536" y="341451"/>
            <a:ext cx="8568952" cy="4822587"/>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spcAft>
                <a:spcPct val="35000"/>
              </a:spcAft>
            </a:pPr>
            <a:r>
              <a:rPr lang="zh-CN" altLang="en-US" b="1" dirty="0">
                <a:solidFill>
                  <a:schemeClr val="accent5">
                    <a:lumMod val="75000"/>
                  </a:schemeClr>
                </a:solidFill>
                <a:latin typeface="+mn-ea"/>
              </a:rPr>
              <a:t>探究性学习（科学实验、社会考察）报告或创新作品说明</a:t>
            </a:r>
          </a:p>
          <a:p>
            <a:pPr marL="171450" lvl="0" indent="-171450" defTabSz="933450">
              <a:spcAft>
                <a:spcPct val="35000"/>
              </a:spcAft>
              <a:buFont typeface="Wingdings" panose="05000000000000000000" pitchFamily="2" charset="2"/>
              <a:buChar char="p"/>
            </a:pPr>
            <a:r>
              <a:rPr lang="zh-CN" altLang="en-US" dirty="0">
                <a:solidFill>
                  <a:schemeClr val="accent5">
                    <a:lumMod val="75000"/>
                  </a:schemeClr>
                </a:solidFill>
                <a:latin typeface="+mn-ea"/>
              </a:rPr>
              <a:t>主要由学生填写、学校审核</a:t>
            </a:r>
          </a:p>
          <a:p>
            <a:pPr marL="171450" lvl="0" indent="-171450" defTabSz="933450">
              <a:spcAft>
                <a:spcPct val="35000"/>
              </a:spcAft>
              <a:buFont typeface="Wingdings" panose="05000000000000000000" pitchFamily="2" charset="2"/>
              <a:buChar char="p"/>
            </a:pPr>
            <a:r>
              <a:rPr lang="zh-CN" altLang="en-US" dirty="0">
                <a:solidFill>
                  <a:schemeClr val="accent5">
                    <a:lumMod val="75000"/>
                  </a:schemeClr>
                </a:solidFill>
                <a:latin typeface="+mn-ea"/>
              </a:rPr>
              <a:t>初中阶段只需填写一项代表作，探究性学习报告、科学实验报告、社会考察报告、创新作品说明四选一</a:t>
            </a:r>
          </a:p>
          <a:p>
            <a:pPr lvl="0" defTabSz="933450">
              <a:spcAft>
                <a:spcPct val="35000"/>
              </a:spcAft>
            </a:pPr>
            <a:r>
              <a:rPr lang="zh-CN" altLang="en-US" b="1" dirty="0">
                <a:solidFill>
                  <a:schemeClr val="accent5">
                    <a:lumMod val="75000"/>
                  </a:schemeClr>
                </a:solidFill>
                <a:latin typeface="+mn-ea"/>
              </a:rPr>
              <a:t>科技活动、参加青少年科学研究院或青少年科学创新实践工作站的情况由各级录入员统一录入</a:t>
            </a:r>
          </a:p>
        </p:txBody>
      </p:sp>
    </p:spTree>
    <p:extLst>
      <p:ext uri="{BB962C8B-B14F-4D97-AF65-F5344CB8AC3E}">
        <p14:creationId xmlns:p14="http://schemas.microsoft.com/office/powerpoint/2010/main" val="33412997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3" y="248057"/>
            <a:ext cx="2836969"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实施办法要点解读</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3931880" y="699542"/>
            <a:ext cx="2656344" cy="379477"/>
          </a:xfrm>
          <a:prstGeom prst="rect">
            <a:avLst/>
          </a:prstGeom>
        </p:spPr>
        <p:txBody>
          <a:bodyPr lIns="0" rIns="0" anchor="ctr">
            <a:noAutofit/>
          </a:bodyPr>
          <a:lstStyle>
            <a:defPPr>
              <a:defRPr lang="zh-CN"/>
            </a:defPPr>
            <a:lvl1pPr defTabSz="914400" eaLnBrk="1" latinLnBrk="0" hangingPunct="1">
              <a:buNone/>
              <a:defRPr sz="2400" b="1">
                <a:solidFill>
                  <a:schemeClr val="accent6"/>
                </a:solidFill>
                <a:latin typeface="+mn-lt"/>
                <a:ea typeface="+mn-ea"/>
                <a:cs typeface="+mn-ea"/>
              </a:defRPr>
            </a:lvl1pPr>
          </a:lstStyle>
          <a:p>
            <a:r>
              <a:rPr lang="zh-CN" altLang="en-US" dirty="0">
                <a:sym typeface="+mn-lt"/>
              </a:rPr>
              <a:t>记录方法与程序</a:t>
            </a:r>
          </a:p>
        </p:txBody>
      </p:sp>
      <p:sp>
        <p:nvSpPr>
          <p:cNvPr id="44" name="Title 1">
            <a:extLst>
              <a:ext uri="{FF2B5EF4-FFF2-40B4-BE49-F238E27FC236}">
                <a16:creationId xmlns:a16="http://schemas.microsoft.com/office/drawing/2014/main" xmlns="" id="{665F8ECE-CB0A-4948-B606-E606CE3957E7}"/>
              </a:ext>
            </a:extLst>
          </p:cNvPr>
          <p:cNvSpPr txBox="1">
            <a:spLocks/>
          </p:cNvSpPr>
          <p:nvPr/>
        </p:nvSpPr>
        <p:spPr>
          <a:xfrm>
            <a:off x="1727684" y="1147833"/>
            <a:ext cx="597666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lnSpc>
                <a:spcPct val="150000"/>
              </a:lnSpc>
            </a:pPr>
            <a:r>
              <a:rPr lang="zh-CN" altLang="en-US" sz="1800" dirty="0">
                <a:solidFill>
                  <a:schemeClr val="accent5">
                    <a:lumMod val="75000"/>
                  </a:schemeClr>
                </a:solidFill>
                <a:latin typeface="+mn-lt"/>
                <a:ea typeface="+mn-ea"/>
                <a:cs typeface="+mn-ea"/>
                <a:sym typeface="+mn-lt"/>
              </a:rPr>
              <a:t>写实记录、整理遴选、公示确认、导入系统、形成报告</a:t>
            </a:r>
          </a:p>
        </p:txBody>
      </p:sp>
      <p:grpSp>
        <p:nvGrpSpPr>
          <p:cNvPr id="42" name="组合 41">
            <a:extLst>
              <a:ext uri="{FF2B5EF4-FFF2-40B4-BE49-F238E27FC236}">
                <a16:creationId xmlns:a16="http://schemas.microsoft.com/office/drawing/2014/main" xmlns="" id="{3445A9A7-6BF5-46BC-BD7E-530B311F9CA6}"/>
              </a:ext>
            </a:extLst>
          </p:cNvPr>
          <p:cNvGrpSpPr/>
          <p:nvPr/>
        </p:nvGrpSpPr>
        <p:grpSpPr>
          <a:xfrm>
            <a:off x="1223628" y="1603306"/>
            <a:ext cx="6984775" cy="3325637"/>
            <a:chOff x="1703943" y="2312440"/>
            <a:chExt cx="8784115" cy="2942108"/>
          </a:xfrm>
        </p:grpSpPr>
        <p:grpSp>
          <p:nvGrpSpPr>
            <p:cNvPr id="45" name="组合 44">
              <a:extLst>
                <a:ext uri="{FF2B5EF4-FFF2-40B4-BE49-F238E27FC236}">
                  <a16:creationId xmlns:a16="http://schemas.microsoft.com/office/drawing/2014/main" xmlns="" id="{7F3CE99B-3408-4ECE-9794-2E6D98381FD4}"/>
                </a:ext>
              </a:extLst>
            </p:cNvPr>
            <p:cNvGrpSpPr/>
            <p:nvPr/>
          </p:nvGrpSpPr>
          <p:grpSpPr>
            <a:xfrm>
              <a:off x="4773672" y="2324178"/>
              <a:ext cx="2653652" cy="2930370"/>
              <a:chOff x="4669152" y="2204864"/>
              <a:chExt cx="2863403" cy="3161994"/>
            </a:xfrm>
          </p:grpSpPr>
          <p:sp>
            <p:nvSpPr>
              <p:cNvPr id="46" name="矩形: 剪去单角 444">
                <a:extLst>
                  <a:ext uri="{FF2B5EF4-FFF2-40B4-BE49-F238E27FC236}">
                    <a16:creationId xmlns:a16="http://schemas.microsoft.com/office/drawing/2014/main" xmlns="" id="{8576E259-7D52-45AE-908B-5A3D22014876}"/>
                  </a:ext>
                </a:extLst>
              </p:cNvPr>
              <p:cNvSpPr/>
              <p:nvPr/>
            </p:nvSpPr>
            <p:spPr>
              <a:xfrm>
                <a:off x="4669152" y="2204864"/>
                <a:ext cx="2853695" cy="3161994"/>
              </a:xfrm>
              <a:prstGeom prst="snip1Rect">
                <a:avLst>
                  <a:gd name="adj" fmla="val 29383"/>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矩形 46">
                <a:extLst>
                  <a:ext uri="{FF2B5EF4-FFF2-40B4-BE49-F238E27FC236}">
                    <a16:creationId xmlns:a16="http://schemas.microsoft.com/office/drawing/2014/main" xmlns="" id="{D5991F07-5D7B-4B41-BDB3-D32AE5361728}"/>
                  </a:ext>
                </a:extLst>
              </p:cNvPr>
              <p:cNvSpPr/>
              <p:nvPr/>
            </p:nvSpPr>
            <p:spPr>
              <a:xfrm>
                <a:off x="4669153" y="5243677"/>
                <a:ext cx="2853695" cy="123181"/>
              </a:xfrm>
              <a:prstGeom prst="rect">
                <a:avLst/>
              </a:prstGeom>
              <a:solidFill>
                <a:schemeClr val="accent1"/>
              </a:solidFill>
              <a:ln w="3175">
                <a:noFill/>
                <a:prstDash val="solid"/>
                <a:round/>
                <a:headEnd/>
                <a:tailEnd/>
              </a:ln>
              <a:effectLst/>
            </p:spPr>
            <p:txBody>
              <a:bodyPr anchor="ctr"/>
              <a:lstStyle/>
              <a:p>
                <a:pPr algn="ctr"/>
                <a:endParaRPr/>
              </a:p>
            </p:txBody>
          </p:sp>
          <p:sp>
            <p:nvSpPr>
              <p:cNvPr id="48" name="任意多边形: 形状 445">
                <a:extLst>
                  <a:ext uri="{FF2B5EF4-FFF2-40B4-BE49-F238E27FC236}">
                    <a16:creationId xmlns:a16="http://schemas.microsoft.com/office/drawing/2014/main" xmlns="" id="{3F6E8C77-864B-4638-8B03-427351F390F1}"/>
                  </a:ext>
                </a:extLst>
              </p:cNvPr>
              <p:cNvSpPr>
                <a:spLocks/>
              </p:cNvSpPr>
              <p:nvPr/>
            </p:nvSpPr>
            <p:spPr bwMode="auto">
              <a:xfrm>
                <a:off x="6693485" y="2204865"/>
                <a:ext cx="839070" cy="58079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headEnd/>
                <a:tailEnd/>
              </a:ln>
              <a:effectLst/>
            </p:spPr>
            <p:txBody>
              <a:bodyPr vert="horz" wrap="square" lIns="121920" tIns="60960" rIns="121920" bIns="60960" anchor="t" anchorCtr="0" compatLnSpc="1">
                <a:prstTxWarp prst="textNoShape">
                  <a:avLst/>
                </a:prstTxWarp>
                <a:normAutofit/>
              </a:bodyPr>
              <a:lstStyle/>
              <a:p>
                <a:pPr lvl="0" algn="r"/>
                <a:endParaRPr lang="en-US" altLang="zh-CN" sz="2000" b="1" dirty="0">
                  <a:solidFill>
                    <a:schemeClr val="bg1"/>
                  </a:solidFill>
                </a:endParaRPr>
              </a:p>
            </p:txBody>
          </p:sp>
        </p:grpSp>
        <p:grpSp>
          <p:nvGrpSpPr>
            <p:cNvPr id="49" name="组合 48">
              <a:extLst>
                <a:ext uri="{FF2B5EF4-FFF2-40B4-BE49-F238E27FC236}">
                  <a16:creationId xmlns:a16="http://schemas.microsoft.com/office/drawing/2014/main" xmlns="" id="{A4BF5ED3-9E85-4034-8441-97D7940BA9EC}"/>
                </a:ext>
              </a:extLst>
            </p:cNvPr>
            <p:cNvGrpSpPr/>
            <p:nvPr/>
          </p:nvGrpSpPr>
          <p:grpSpPr>
            <a:xfrm>
              <a:off x="1703943" y="2324178"/>
              <a:ext cx="2644656" cy="2930370"/>
              <a:chOff x="1703943" y="2324178"/>
              <a:chExt cx="2644656" cy="2930370"/>
            </a:xfrm>
          </p:grpSpPr>
          <p:sp>
            <p:nvSpPr>
              <p:cNvPr id="50" name="矩形: 剪去单角 437">
                <a:extLst>
                  <a:ext uri="{FF2B5EF4-FFF2-40B4-BE49-F238E27FC236}">
                    <a16:creationId xmlns:a16="http://schemas.microsoft.com/office/drawing/2014/main" xmlns="" id="{F3EAEC10-2169-4B33-A906-4CD2E0EF87A9}"/>
                  </a:ext>
                </a:extLst>
              </p:cNvPr>
              <p:cNvSpPr/>
              <p:nvPr/>
            </p:nvSpPr>
            <p:spPr>
              <a:xfrm>
                <a:off x="1703943" y="2324178"/>
                <a:ext cx="2644655" cy="2930370"/>
              </a:xfrm>
              <a:prstGeom prst="snip1Rect">
                <a:avLst>
                  <a:gd name="adj" fmla="val 29383"/>
                </a:avLst>
              </a:prstGeom>
              <a:solidFill>
                <a:schemeClr val="bg1"/>
              </a:solidFill>
              <a:ln w="3175">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1" name="矩形 50">
                <a:extLst>
                  <a:ext uri="{FF2B5EF4-FFF2-40B4-BE49-F238E27FC236}">
                    <a16:creationId xmlns:a16="http://schemas.microsoft.com/office/drawing/2014/main" xmlns="" id="{96BC1D28-8ED7-4838-AC0C-181CD82F32F6}"/>
                  </a:ext>
                </a:extLst>
              </p:cNvPr>
              <p:cNvSpPr/>
              <p:nvPr/>
            </p:nvSpPr>
            <p:spPr>
              <a:xfrm>
                <a:off x="1703944" y="5140390"/>
                <a:ext cx="2644655" cy="114158"/>
              </a:xfrm>
              <a:prstGeom prst="rect">
                <a:avLst/>
              </a:prstGeom>
              <a:solidFill>
                <a:schemeClr val="accent6"/>
              </a:solidFill>
              <a:ln w="3175">
                <a:noFill/>
                <a:prstDash val="solid"/>
                <a:round/>
                <a:headEnd/>
                <a:tailEnd/>
              </a:ln>
              <a:effectLst/>
            </p:spPr>
            <p:txBody>
              <a:bodyPr anchor="ctr"/>
              <a:lstStyle/>
              <a:p>
                <a:pPr algn="ctr"/>
                <a:endParaRPr/>
              </a:p>
            </p:txBody>
          </p:sp>
          <p:sp>
            <p:nvSpPr>
              <p:cNvPr id="52" name="任意多边形: 形状 438">
                <a:extLst>
                  <a:ext uri="{FF2B5EF4-FFF2-40B4-BE49-F238E27FC236}">
                    <a16:creationId xmlns:a16="http://schemas.microsoft.com/office/drawing/2014/main" xmlns="" id="{6678668A-611A-418E-990E-D3A12C65E8BF}"/>
                  </a:ext>
                </a:extLst>
              </p:cNvPr>
              <p:cNvSpPr>
                <a:spLocks/>
              </p:cNvSpPr>
              <p:nvPr/>
            </p:nvSpPr>
            <p:spPr bwMode="auto">
              <a:xfrm>
                <a:off x="3605659" y="2334576"/>
                <a:ext cx="735194" cy="522003"/>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solidFill>
              <a:ln w="3175">
                <a:noFill/>
                <a:prstDash val="solid"/>
                <a:round/>
                <a:headEnd/>
                <a:tailEnd/>
              </a:ln>
              <a:effectLst/>
            </p:spPr>
            <p:txBody>
              <a:bodyPr vert="horz" wrap="square" lIns="121920" tIns="60960" rIns="121920" bIns="60960" anchor="t" anchorCtr="0" compatLnSpc="1">
                <a:prstTxWarp prst="textNoShape">
                  <a:avLst/>
                </a:prstTxWarp>
                <a:normAutofit/>
              </a:bodyPr>
              <a:lstStyle/>
              <a:p>
                <a:pPr lvl="0" algn="r"/>
                <a:endParaRPr lang="en-US" altLang="ko-KR" sz="2000" b="1" dirty="0">
                  <a:solidFill>
                    <a:schemeClr val="bg1"/>
                  </a:solidFill>
                </a:endParaRPr>
              </a:p>
            </p:txBody>
          </p:sp>
        </p:grpSp>
        <p:grpSp>
          <p:nvGrpSpPr>
            <p:cNvPr id="53" name="组合 52">
              <a:extLst>
                <a:ext uri="{FF2B5EF4-FFF2-40B4-BE49-F238E27FC236}">
                  <a16:creationId xmlns:a16="http://schemas.microsoft.com/office/drawing/2014/main" xmlns="" id="{AD47814C-A398-42F5-B016-9F26967DE4E5}"/>
                </a:ext>
              </a:extLst>
            </p:cNvPr>
            <p:cNvGrpSpPr/>
            <p:nvPr/>
          </p:nvGrpSpPr>
          <p:grpSpPr>
            <a:xfrm>
              <a:off x="7843402" y="2312440"/>
              <a:ext cx="2644656" cy="2942108"/>
              <a:chOff x="247577" y="3129863"/>
              <a:chExt cx="2501993" cy="2783400"/>
            </a:xfrm>
          </p:grpSpPr>
          <p:sp>
            <p:nvSpPr>
              <p:cNvPr id="54" name="矩形: 剪去单角 455">
                <a:extLst>
                  <a:ext uri="{FF2B5EF4-FFF2-40B4-BE49-F238E27FC236}">
                    <a16:creationId xmlns:a16="http://schemas.microsoft.com/office/drawing/2014/main" xmlns="" id="{54CB4EDB-9DE8-41C2-A99C-333244E70F58}"/>
                  </a:ext>
                </a:extLst>
              </p:cNvPr>
              <p:cNvSpPr/>
              <p:nvPr/>
            </p:nvSpPr>
            <p:spPr>
              <a:xfrm>
                <a:off x="247577" y="3140968"/>
                <a:ext cx="2501992" cy="2772295"/>
              </a:xfrm>
              <a:prstGeom prst="snip1Rect">
                <a:avLst>
                  <a:gd name="adj" fmla="val 29383"/>
                </a:avLst>
              </a:prstGeom>
              <a:solidFill>
                <a:schemeClr val="bg1"/>
              </a:solidFill>
              <a:ln w="3175">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5" name="矩形 54">
                <a:extLst>
                  <a:ext uri="{FF2B5EF4-FFF2-40B4-BE49-F238E27FC236}">
                    <a16:creationId xmlns:a16="http://schemas.microsoft.com/office/drawing/2014/main" xmlns="" id="{E293B313-DE1A-4366-A385-EBDFE3E1F593}"/>
                  </a:ext>
                </a:extLst>
              </p:cNvPr>
              <p:cNvSpPr/>
              <p:nvPr/>
            </p:nvSpPr>
            <p:spPr>
              <a:xfrm>
                <a:off x="247578" y="5805263"/>
                <a:ext cx="2501992" cy="108000"/>
              </a:xfrm>
              <a:prstGeom prst="rect">
                <a:avLst/>
              </a:prstGeom>
              <a:solidFill>
                <a:schemeClr val="accent6"/>
              </a:solidFill>
              <a:ln w="3175">
                <a:noFill/>
                <a:prstDash val="solid"/>
                <a:round/>
                <a:headEnd/>
                <a:tailEnd/>
              </a:ln>
              <a:effectLst/>
            </p:spPr>
            <p:txBody>
              <a:bodyPr anchor="ctr"/>
              <a:lstStyle/>
              <a:p>
                <a:pPr algn="ctr"/>
                <a:endParaRPr/>
              </a:p>
            </p:txBody>
          </p:sp>
          <p:sp>
            <p:nvSpPr>
              <p:cNvPr id="56" name="任意多边形: 形状 456">
                <a:extLst>
                  <a:ext uri="{FF2B5EF4-FFF2-40B4-BE49-F238E27FC236}">
                    <a16:creationId xmlns:a16="http://schemas.microsoft.com/office/drawing/2014/main" xmlns="" id="{312F9968-BEA0-49C1-97D8-103F90244D62}"/>
                  </a:ext>
                </a:extLst>
              </p:cNvPr>
              <p:cNvSpPr>
                <a:spLocks/>
              </p:cNvSpPr>
              <p:nvPr/>
            </p:nvSpPr>
            <p:spPr bwMode="auto">
              <a:xfrm>
                <a:off x="2022424" y="3129863"/>
                <a:ext cx="727145" cy="514786"/>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6"/>
              </a:solidFill>
              <a:ln w="3175">
                <a:noFill/>
                <a:prstDash val="solid"/>
                <a:round/>
                <a:headEnd/>
                <a:tailEnd/>
              </a:ln>
              <a:effectLst/>
            </p:spPr>
            <p:txBody>
              <a:bodyPr vert="horz" wrap="square" lIns="121920" tIns="60960" rIns="121920" bIns="60960" anchor="t" anchorCtr="0" compatLnSpc="1">
                <a:prstTxWarp prst="textNoShape">
                  <a:avLst/>
                </a:prstTxWarp>
                <a:normAutofit/>
              </a:bodyPr>
              <a:lstStyle/>
              <a:p>
                <a:pPr lvl="0" algn="r"/>
                <a:endParaRPr lang="en-US" altLang="ko-KR" sz="2000" b="1" dirty="0">
                  <a:solidFill>
                    <a:schemeClr val="bg1"/>
                  </a:solidFill>
                </a:endParaRPr>
              </a:p>
            </p:txBody>
          </p:sp>
        </p:grpSp>
      </p:grpSp>
      <p:sp>
        <p:nvSpPr>
          <p:cNvPr id="57" name="Title 1">
            <a:extLst>
              <a:ext uri="{FF2B5EF4-FFF2-40B4-BE49-F238E27FC236}">
                <a16:creationId xmlns:a16="http://schemas.microsoft.com/office/drawing/2014/main" xmlns="" id="{A61EB41D-8A16-45F1-8387-CB6365F0C80D}"/>
              </a:ext>
            </a:extLst>
          </p:cNvPr>
          <p:cNvSpPr txBox="1">
            <a:spLocks/>
          </p:cNvSpPr>
          <p:nvPr/>
        </p:nvSpPr>
        <p:spPr>
          <a:xfrm>
            <a:off x="1315334" y="1999555"/>
            <a:ext cx="1872208" cy="179955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lnSpc>
                <a:spcPct val="150000"/>
              </a:lnSpc>
            </a:pPr>
            <a:r>
              <a:rPr lang="zh-CN" altLang="en-US" sz="1800" dirty="0">
                <a:solidFill>
                  <a:schemeClr val="accent5">
                    <a:lumMod val="75000"/>
                  </a:schemeClr>
                </a:solidFill>
                <a:latin typeface="+mn-lt"/>
                <a:ea typeface="+mn-ea"/>
                <a:cs typeface="+mn-ea"/>
                <a:sym typeface="+mn-lt"/>
              </a:rPr>
              <a:t>以记录客观事实和客观数据为主，大多数信息为统一录入和导入</a:t>
            </a:r>
          </a:p>
        </p:txBody>
      </p:sp>
      <p:sp>
        <p:nvSpPr>
          <p:cNvPr id="58" name="Title 1">
            <a:extLst>
              <a:ext uri="{FF2B5EF4-FFF2-40B4-BE49-F238E27FC236}">
                <a16:creationId xmlns:a16="http://schemas.microsoft.com/office/drawing/2014/main" xmlns="" id="{A2A267F0-83A0-48C8-A007-15D237DAD15B}"/>
              </a:ext>
            </a:extLst>
          </p:cNvPr>
          <p:cNvSpPr txBox="1">
            <a:spLocks/>
          </p:cNvSpPr>
          <p:nvPr/>
        </p:nvSpPr>
        <p:spPr>
          <a:xfrm>
            <a:off x="3693212" y="1707654"/>
            <a:ext cx="2102924" cy="336383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lnSpc>
                <a:spcPct val="150000"/>
              </a:lnSpc>
            </a:pPr>
            <a:r>
              <a:rPr lang="zh-CN" altLang="en-US" sz="1800" dirty="0">
                <a:solidFill>
                  <a:schemeClr val="accent5">
                    <a:lumMod val="75000"/>
                  </a:schemeClr>
                </a:solidFill>
                <a:latin typeface="+mn-lt"/>
                <a:ea typeface="+mn-ea"/>
                <a:cs typeface="+mn-ea"/>
                <a:sym typeface="+mn-lt"/>
              </a:rPr>
              <a:t>需要学生填写的必</a:t>
            </a:r>
            <a:r>
              <a:rPr lang="zh-CN" altLang="en-US" sz="1800" dirty="0">
                <a:solidFill>
                  <a:schemeClr val="tx1"/>
                </a:solidFill>
                <a:latin typeface="+mn-lt"/>
                <a:ea typeface="+mn-ea"/>
                <a:cs typeface="+mn-ea"/>
                <a:sym typeface="+mn-lt"/>
              </a:rPr>
              <a:t>填</a:t>
            </a:r>
            <a:r>
              <a:rPr lang="zh-CN" altLang="en-US" sz="1800" dirty="0">
                <a:solidFill>
                  <a:schemeClr val="accent5">
                    <a:lumMod val="75000"/>
                  </a:schemeClr>
                </a:solidFill>
                <a:latin typeface="+mn-lt"/>
                <a:ea typeface="+mn-ea"/>
                <a:cs typeface="+mn-ea"/>
                <a:sym typeface="+mn-lt"/>
              </a:rPr>
              <a:t>项只有</a:t>
            </a:r>
            <a:r>
              <a:rPr lang="en-US" altLang="zh-CN" sz="1800" dirty="0">
                <a:solidFill>
                  <a:schemeClr val="accent5">
                    <a:lumMod val="75000"/>
                  </a:schemeClr>
                </a:solidFill>
                <a:latin typeface="+mn-lt"/>
                <a:ea typeface="+mn-ea"/>
                <a:cs typeface="+mn-ea"/>
                <a:sym typeface="+mn-lt"/>
              </a:rPr>
              <a:t>3</a:t>
            </a:r>
            <a:r>
              <a:rPr lang="zh-CN" altLang="en-US" sz="1800" dirty="0">
                <a:solidFill>
                  <a:schemeClr val="accent5">
                    <a:lumMod val="75000"/>
                  </a:schemeClr>
                </a:solidFill>
                <a:latin typeface="+mn-lt"/>
                <a:ea typeface="+mn-ea"/>
                <a:cs typeface="+mn-ea"/>
                <a:sym typeface="+mn-lt"/>
              </a:rPr>
              <a:t>项，自我介绍</a:t>
            </a:r>
            <a:r>
              <a:rPr lang="zh-CN" altLang="en-US" sz="1800" dirty="0">
                <a:solidFill>
                  <a:schemeClr val="accent5">
                    <a:lumMod val="75000"/>
                  </a:schemeClr>
                </a:solidFill>
                <a:latin typeface="+mn-lt"/>
                <a:ea typeface="+mn-ea"/>
                <a:cs typeface="+mn-cs"/>
                <a:sym typeface="+mn-lt"/>
              </a:rPr>
              <a:t>（典型事例）</a:t>
            </a:r>
            <a:r>
              <a:rPr lang="zh-CN" altLang="en-US" sz="1800" dirty="0">
                <a:solidFill>
                  <a:schemeClr val="accent5">
                    <a:lumMod val="75000"/>
                  </a:schemeClr>
                </a:solidFill>
                <a:latin typeface="+mn-lt"/>
                <a:ea typeface="+mn-ea"/>
                <a:cs typeface="+mn-ea"/>
                <a:sym typeface="+mn-lt"/>
              </a:rPr>
              <a:t>、团队等德育活动（从下拉菜单中选择）、探究性学习报告，比高中减少</a:t>
            </a:r>
            <a:r>
              <a:rPr lang="en-US" altLang="zh-CN" sz="1800" dirty="0">
                <a:solidFill>
                  <a:schemeClr val="accent5">
                    <a:lumMod val="75000"/>
                  </a:schemeClr>
                </a:solidFill>
                <a:latin typeface="+mn-lt"/>
                <a:ea typeface="+mn-ea"/>
                <a:cs typeface="+mn-ea"/>
                <a:sym typeface="+mn-lt"/>
              </a:rPr>
              <a:t>1</a:t>
            </a:r>
            <a:r>
              <a:rPr lang="zh-CN" altLang="en-US" sz="1800" dirty="0">
                <a:solidFill>
                  <a:schemeClr val="accent5">
                    <a:lumMod val="75000"/>
                  </a:schemeClr>
                </a:solidFill>
                <a:latin typeface="+mn-lt"/>
                <a:ea typeface="+mn-ea"/>
                <a:cs typeface="+mn-ea"/>
                <a:sym typeface="+mn-lt"/>
              </a:rPr>
              <a:t>项</a:t>
            </a:r>
          </a:p>
        </p:txBody>
      </p:sp>
      <p:sp>
        <p:nvSpPr>
          <p:cNvPr id="59" name="Title 1">
            <a:extLst>
              <a:ext uri="{FF2B5EF4-FFF2-40B4-BE49-F238E27FC236}">
                <a16:creationId xmlns:a16="http://schemas.microsoft.com/office/drawing/2014/main" xmlns="" id="{2C872916-1732-465F-BBE7-A9F5EF19EDA1}"/>
              </a:ext>
            </a:extLst>
          </p:cNvPr>
          <p:cNvSpPr txBox="1">
            <a:spLocks/>
          </p:cNvSpPr>
          <p:nvPr/>
        </p:nvSpPr>
        <p:spPr>
          <a:xfrm>
            <a:off x="6177097" y="2064654"/>
            <a:ext cx="1872208" cy="1531605"/>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lnSpc>
                <a:spcPct val="150000"/>
              </a:lnSpc>
            </a:pPr>
            <a:r>
              <a:rPr lang="zh-CN" altLang="en-US" sz="1800" dirty="0">
                <a:solidFill>
                  <a:schemeClr val="accent5">
                    <a:lumMod val="75000"/>
                  </a:schemeClr>
                </a:solidFill>
                <a:latin typeface="+mn-lt"/>
                <a:ea typeface="+mn-ea"/>
                <a:cs typeface="+mn-ea"/>
                <a:sym typeface="+mn-lt"/>
              </a:rPr>
              <a:t>探究性学习报告比高中研究性学习报告字数要求减少了一半</a:t>
            </a:r>
          </a:p>
        </p:txBody>
      </p:sp>
      <p:sp>
        <p:nvSpPr>
          <p:cNvPr id="60" name="矩形 59">
            <a:extLst>
              <a:ext uri="{FF2B5EF4-FFF2-40B4-BE49-F238E27FC236}">
                <a16:creationId xmlns:a16="http://schemas.microsoft.com/office/drawing/2014/main" xmlns="" id="{276DFAC0-C015-40DA-9580-9F726424008A}"/>
              </a:ext>
            </a:extLst>
          </p:cNvPr>
          <p:cNvSpPr/>
          <p:nvPr/>
        </p:nvSpPr>
        <p:spPr>
          <a:xfrm>
            <a:off x="2987824" y="1759782"/>
            <a:ext cx="301685" cy="369332"/>
          </a:xfrm>
          <a:prstGeom prst="rect">
            <a:avLst/>
          </a:prstGeom>
        </p:spPr>
        <p:txBody>
          <a:bodyPr wrap="none">
            <a:spAutoFit/>
          </a:bodyPr>
          <a:lstStyle/>
          <a:p>
            <a:pPr lvl="0" algn="r"/>
            <a:r>
              <a:rPr lang="en-US" altLang="ko-KR" b="1" dirty="0">
                <a:solidFill>
                  <a:schemeClr val="bg1"/>
                </a:solidFill>
              </a:rPr>
              <a:t>1</a:t>
            </a:r>
          </a:p>
        </p:txBody>
      </p:sp>
      <p:sp>
        <p:nvSpPr>
          <p:cNvPr id="61" name="矩形 60">
            <a:extLst>
              <a:ext uri="{FF2B5EF4-FFF2-40B4-BE49-F238E27FC236}">
                <a16:creationId xmlns:a16="http://schemas.microsoft.com/office/drawing/2014/main" xmlns="" id="{F7E23D0B-51C7-4CEE-867A-4E5132532B2C}"/>
              </a:ext>
            </a:extLst>
          </p:cNvPr>
          <p:cNvSpPr/>
          <p:nvPr/>
        </p:nvSpPr>
        <p:spPr>
          <a:xfrm>
            <a:off x="5444048" y="1766394"/>
            <a:ext cx="301685" cy="369332"/>
          </a:xfrm>
          <a:prstGeom prst="rect">
            <a:avLst/>
          </a:prstGeom>
        </p:spPr>
        <p:txBody>
          <a:bodyPr wrap="none">
            <a:spAutoFit/>
          </a:bodyPr>
          <a:lstStyle/>
          <a:p>
            <a:pPr lvl="0" algn="r"/>
            <a:r>
              <a:rPr lang="en-US" altLang="ko-KR" b="1" dirty="0">
                <a:solidFill>
                  <a:schemeClr val="bg1"/>
                </a:solidFill>
              </a:rPr>
              <a:t>2</a:t>
            </a:r>
          </a:p>
        </p:txBody>
      </p:sp>
      <p:sp>
        <p:nvSpPr>
          <p:cNvPr id="62" name="矩形 61">
            <a:extLst>
              <a:ext uri="{FF2B5EF4-FFF2-40B4-BE49-F238E27FC236}">
                <a16:creationId xmlns:a16="http://schemas.microsoft.com/office/drawing/2014/main" xmlns="" id="{EF7C26B4-973F-48AA-B0CC-CA0ADB50DBAD}"/>
              </a:ext>
            </a:extLst>
          </p:cNvPr>
          <p:cNvSpPr/>
          <p:nvPr/>
        </p:nvSpPr>
        <p:spPr>
          <a:xfrm>
            <a:off x="7874691" y="1779662"/>
            <a:ext cx="301685" cy="369332"/>
          </a:xfrm>
          <a:prstGeom prst="rect">
            <a:avLst/>
          </a:prstGeom>
        </p:spPr>
        <p:txBody>
          <a:bodyPr wrap="none">
            <a:spAutoFit/>
          </a:bodyPr>
          <a:lstStyle/>
          <a:p>
            <a:pPr lvl="0" algn="r"/>
            <a:r>
              <a:rPr lang="en-US" altLang="ko-KR" b="1" dirty="0">
                <a:solidFill>
                  <a:schemeClr val="bg1"/>
                </a:solidFill>
              </a:rPr>
              <a:t>3</a:t>
            </a:r>
          </a:p>
        </p:txBody>
      </p:sp>
    </p:spTree>
    <p:extLst>
      <p:ext uri="{BB962C8B-B14F-4D97-AF65-F5344CB8AC3E}">
        <p14:creationId xmlns:p14="http://schemas.microsoft.com/office/powerpoint/2010/main" val="1679563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2605026"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b="1" dirty="0">
                <a:solidFill>
                  <a:schemeClr val="accent5">
                    <a:lumMod val="75000"/>
                  </a:schemeClr>
                </a:solidFill>
                <a:latin typeface="+mn-lt"/>
                <a:ea typeface="+mn-ea"/>
                <a:cs typeface="+mn-ea"/>
                <a:sym typeface="+mn-lt"/>
              </a:rPr>
              <a:t>实施办法要点解读</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4027744" y="699542"/>
            <a:ext cx="2128432" cy="379477"/>
          </a:xfrm>
          <a:prstGeom prst="rect">
            <a:avLst/>
          </a:prstGeom>
        </p:spPr>
        <p:txBody>
          <a:bodyPr lIns="0" rIns="0" anchor="ctr">
            <a:noAutofit/>
          </a:bodyPr>
          <a:lstStyle>
            <a:defPPr>
              <a:defRPr lang="zh-CN"/>
            </a:defPPr>
            <a:lvl1pPr defTabSz="914400" eaLnBrk="1" latinLnBrk="0" hangingPunct="1">
              <a:buNone/>
              <a:defRPr sz="2400" b="1">
                <a:solidFill>
                  <a:schemeClr val="accent6"/>
                </a:solidFill>
                <a:latin typeface="+mn-lt"/>
                <a:ea typeface="+mn-ea"/>
                <a:cs typeface="+mn-ea"/>
              </a:defRPr>
            </a:lvl1pPr>
          </a:lstStyle>
          <a:p>
            <a:r>
              <a:rPr lang="zh-CN" altLang="en-US" dirty="0">
                <a:sym typeface="+mn-lt"/>
              </a:rPr>
              <a:t>评价结果应用</a:t>
            </a:r>
          </a:p>
        </p:txBody>
      </p:sp>
      <p:sp>
        <p:nvSpPr>
          <p:cNvPr id="101" name="îŝḷîḓé-文本框 66">
            <a:extLst>
              <a:ext uri="{FF2B5EF4-FFF2-40B4-BE49-F238E27FC236}">
                <a16:creationId xmlns:a16="http://schemas.microsoft.com/office/drawing/2014/main" xmlns="" id="{56BD5B69-C45F-4426-9330-1E93BBE573C3}"/>
              </a:ext>
            </a:extLst>
          </p:cNvPr>
          <p:cNvSpPr txBox="1"/>
          <p:nvPr/>
        </p:nvSpPr>
        <p:spPr>
          <a:xfrm>
            <a:off x="995880" y="1491662"/>
            <a:ext cx="2124744" cy="2448272"/>
          </a:xfrm>
          <a:prstGeom prst="rect">
            <a:avLst/>
          </a:prstGeom>
          <a:noFill/>
        </p:spPr>
        <p:txBody>
          <a:bodyPr wrap="square">
            <a:noAutofit/>
          </a:bodyPr>
          <a:lstStyle/>
          <a:p>
            <a:pPr>
              <a:lnSpc>
                <a:spcPct val="150000"/>
              </a:lnSpc>
            </a:pPr>
            <a:r>
              <a:rPr lang="zh-CN" altLang="en-US" dirty="0">
                <a:solidFill>
                  <a:schemeClr val="accent5">
                    <a:lumMod val="75000"/>
                  </a:schemeClr>
                </a:solidFill>
                <a:latin typeface="+mn-lt"/>
                <a:ea typeface="+mn-ea"/>
                <a:cs typeface="+mn-ea"/>
                <a:sym typeface="+mn-lt"/>
              </a:rPr>
              <a:t>综合素质评价结果整体达标将作为初中学生毕业的必要条件，学业水平考试成绩不合格、社会实践活动课时未达标者不能毕业</a:t>
            </a:r>
            <a:endParaRPr lang="en-US" altLang="zh-CN" dirty="0">
              <a:solidFill>
                <a:schemeClr val="accent5">
                  <a:lumMod val="75000"/>
                </a:schemeClr>
              </a:solidFill>
              <a:latin typeface="+mn-lt"/>
              <a:ea typeface="+mn-ea"/>
              <a:cs typeface="+mn-ea"/>
              <a:sym typeface="+mn-lt"/>
            </a:endParaRPr>
          </a:p>
        </p:txBody>
      </p:sp>
      <p:grpSp>
        <p:nvGrpSpPr>
          <p:cNvPr id="40" name="组合 39">
            <a:extLst>
              <a:ext uri="{FF2B5EF4-FFF2-40B4-BE49-F238E27FC236}">
                <a16:creationId xmlns:a16="http://schemas.microsoft.com/office/drawing/2014/main" xmlns="" id="{0C6CBB24-D1D5-47A5-86C1-7AC00B7F3C74}"/>
              </a:ext>
            </a:extLst>
          </p:cNvPr>
          <p:cNvGrpSpPr/>
          <p:nvPr/>
        </p:nvGrpSpPr>
        <p:grpSpPr>
          <a:xfrm>
            <a:off x="3392377" y="1563638"/>
            <a:ext cx="2359246" cy="2462876"/>
            <a:chOff x="4494474" y="1732961"/>
            <a:chExt cx="2848374" cy="2973488"/>
          </a:xfrm>
        </p:grpSpPr>
        <p:sp>
          <p:nvSpPr>
            <p:cNvPr id="103" name="矩形 2">
              <a:extLst>
                <a:ext uri="{FF2B5EF4-FFF2-40B4-BE49-F238E27FC236}">
                  <a16:creationId xmlns:a16="http://schemas.microsoft.com/office/drawing/2014/main" xmlns="" id="{E100F1A9-208F-431B-8043-2F10B9148302}"/>
                </a:ext>
              </a:extLst>
            </p:cNvPr>
            <p:cNvSpPr/>
            <p:nvPr/>
          </p:nvSpPr>
          <p:spPr>
            <a:xfrm rot="2700000">
              <a:off x="5758672" y="2399772"/>
              <a:ext cx="1584176" cy="1584176"/>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2">
              <a:extLst>
                <a:ext uri="{FF2B5EF4-FFF2-40B4-BE49-F238E27FC236}">
                  <a16:creationId xmlns:a16="http://schemas.microsoft.com/office/drawing/2014/main" xmlns="" id="{49467689-4475-4BA0-8A40-67B042726041}"/>
                </a:ext>
              </a:extLst>
            </p:cNvPr>
            <p:cNvSpPr/>
            <p:nvPr/>
          </p:nvSpPr>
          <p:spPr>
            <a:xfrm rot="2700000">
              <a:off x="4494474" y="2399772"/>
              <a:ext cx="1584176" cy="1584176"/>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a:extLst>
                <a:ext uri="{FF2B5EF4-FFF2-40B4-BE49-F238E27FC236}">
                  <a16:creationId xmlns:a16="http://schemas.microsoft.com/office/drawing/2014/main" xmlns="" id="{288F3B6B-5EA1-474E-BD77-5B3220CC1DCE}"/>
                </a:ext>
              </a:extLst>
            </p:cNvPr>
            <p:cNvSpPr/>
            <p:nvPr/>
          </p:nvSpPr>
          <p:spPr>
            <a:xfrm rot="2700000">
              <a:off x="5708872" y="1732961"/>
              <a:ext cx="419578" cy="4195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a:extLst>
                <a:ext uri="{FF2B5EF4-FFF2-40B4-BE49-F238E27FC236}">
                  <a16:creationId xmlns:a16="http://schemas.microsoft.com/office/drawing/2014/main" xmlns="" id="{5060F248-384C-4628-9A31-0D2FB2AD6B1E}"/>
                </a:ext>
              </a:extLst>
            </p:cNvPr>
            <p:cNvSpPr/>
            <p:nvPr/>
          </p:nvSpPr>
          <p:spPr>
            <a:xfrm rot="2700000">
              <a:off x="5708872" y="4286871"/>
              <a:ext cx="419578" cy="4195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îŝḷîḓé-文本框 66">
            <a:extLst>
              <a:ext uri="{FF2B5EF4-FFF2-40B4-BE49-F238E27FC236}">
                <a16:creationId xmlns:a16="http://schemas.microsoft.com/office/drawing/2014/main" xmlns="" id="{1BC7A477-1879-4833-932E-2324C14CE564}"/>
              </a:ext>
            </a:extLst>
          </p:cNvPr>
          <p:cNvSpPr txBox="1"/>
          <p:nvPr/>
        </p:nvSpPr>
        <p:spPr>
          <a:xfrm>
            <a:off x="6180456" y="1203630"/>
            <a:ext cx="2376264" cy="2736304"/>
          </a:xfrm>
          <a:prstGeom prst="rect">
            <a:avLst/>
          </a:prstGeom>
          <a:noFill/>
        </p:spPr>
        <p:txBody>
          <a:bodyPr wrap="square">
            <a:noAutofit/>
          </a:bodyPr>
          <a:lstStyle/>
          <a:p>
            <a:pPr>
              <a:lnSpc>
                <a:spcPct val="150000"/>
              </a:lnSpc>
            </a:pPr>
            <a:endParaRPr lang="en-US" altLang="zh-CN" dirty="0">
              <a:solidFill>
                <a:schemeClr val="accent5">
                  <a:lumMod val="75000"/>
                </a:schemeClr>
              </a:solidFill>
              <a:latin typeface="+mn-lt"/>
              <a:ea typeface="+mn-ea"/>
              <a:cs typeface="+mn-ea"/>
              <a:sym typeface="+mn-lt"/>
            </a:endParaRPr>
          </a:p>
          <a:p>
            <a:pPr>
              <a:lnSpc>
                <a:spcPct val="150000"/>
              </a:lnSpc>
            </a:pPr>
            <a:r>
              <a:rPr lang="zh-CN" altLang="en-US" dirty="0">
                <a:solidFill>
                  <a:schemeClr val="accent5">
                    <a:lumMod val="75000"/>
                  </a:schemeClr>
                </a:solidFill>
                <a:latin typeface="+mn-lt"/>
                <a:ea typeface="+mn-ea"/>
                <a:cs typeface="+mn-ea"/>
                <a:sym typeface="+mn-lt"/>
              </a:rPr>
              <a:t>在高中阶段学校自主招生、高中名额分配综合评价录取过程中，综合素质评价将与高中阶段学校综合考察结果相结合，具体办法由高中学校确定并提前公布</a:t>
            </a:r>
          </a:p>
          <a:p>
            <a:pPr marL="228600" indent="-228600">
              <a:lnSpc>
                <a:spcPct val="150000"/>
              </a:lnSpc>
              <a:buFont typeface="+mj-lt"/>
              <a:buAutoNum type="arabicPeriod"/>
            </a:pPr>
            <a:endParaRPr lang="zh-CN" altLang="en-US" dirty="0">
              <a:solidFill>
                <a:schemeClr val="accent5">
                  <a:lumMod val="75000"/>
                </a:schemeClr>
              </a:solidFill>
              <a:latin typeface="+mn-lt"/>
              <a:ea typeface="+mn-ea"/>
              <a:cs typeface="+mn-ea"/>
              <a:sym typeface="+mn-lt"/>
            </a:endParaRPr>
          </a:p>
        </p:txBody>
      </p:sp>
      <p:sp>
        <p:nvSpPr>
          <p:cNvPr id="108" name="矩形 107">
            <a:extLst>
              <a:ext uri="{FF2B5EF4-FFF2-40B4-BE49-F238E27FC236}">
                <a16:creationId xmlns:a16="http://schemas.microsoft.com/office/drawing/2014/main" xmlns="" id="{3360E144-4624-4BD1-9E43-917635899C15}"/>
              </a:ext>
            </a:extLst>
          </p:cNvPr>
          <p:cNvSpPr/>
          <p:nvPr/>
        </p:nvSpPr>
        <p:spPr>
          <a:xfrm>
            <a:off x="3721374" y="2526744"/>
            <a:ext cx="346570" cy="477054"/>
          </a:xfrm>
          <a:prstGeom prst="rect">
            <a:avLst/>
          </a:prstGeom>
        </p:spPr>
        <p:txBody>
          <a:bodyPr wrap="none">
            <a:spAutoFit/>
          </a:bodyPr>
          <a:lstStyle/>
          <a:p>
            <a:pPr lvl="0" algn="r"/>
            <a:r>
              <a:rPr lang="en-US" altLang="ko-KR" sz="2500" b="1" dirty="0">
                <a:solidFill>
                  <a:schemeClr val="accent1">
                    <a:lumMod val="75000"/>
                  </a:schemeClr>
                </a:solidFill>
              </a:rPr>
              <a:t>1</a:t>
            </a:r>
          </a:p>
        </p:txBody>
      </p:sp>
      <p:sp>
        <p:nvSpPr>
          <p:cNvPr id="109" name="矩形 108">
            <a:extLst>
              <a:ext uri="{FF2B5EF4-FFF2-40B4-BE49-F238E27FC236}">
                <a16:creationId xmlns:a16="http://schemas.microsoft.com/office/drawing/2014/main" xmlns="" id="{DE75F0DA-A8E0-4CF9-AFAB-E2F2EFDAC92A}"/>
              </a:ext>
            </a:extLst>
          </p:cNvPr>
          <p:cNvSpPr/>
          <p:nvPr/>
        </p:nvSpPr>
        <p:spPr>
          <a:xfrm>
            <a:off x="5089526" y="2526744"/>
            <a:ext cx="346570" cy="477054"/>
          </a:xfrm>
          <a:prstGeom prst="rect">
            <a:avLst/>
          </a:prstGeom>
        </p:spPr>
        <p:txBody>
          <a:bodyPr wrap="none">
            <a:spAutoFit/>
          </a:bodyPr>
          <a:lstStyle/>
          <a:p>
            <a:pPr lvl="0" algn="r"/>
            <a:r>
              <a:rPr lang="en-US" altLang="ko-KR" sz="2500" b="1" dirty="0">
                <a:solidFill>
                  <a:schemeClr val="accent4"/>
                </a:solidFill>
              </a:rPr>
              <a:t>2</a:t>
            </a:r>
          </a:p>
        </p:txBody>
      </p:sp>
    </p:spTree>
    <p:extLst>
      <p:ext uri="{BB962C8B-B14F-4D97-AF65-F5344CB8AC3E}">
        <p14:creationId xmlns:p14="http://schemas.microsoft.com/office/powerpoint/2010/main" val="14180962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2736304"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实施办法要点解读</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4219912" y="699542"/>
            <a:ext cx="1648232" cy="379477"/>
          </a:xfrm>
          <a:prstGeom prst="rect">
            <a:avLst/>
          </a:prstGeom>
        </p:spPr>
        <p:txBody>
          <a:bodyPr lIns="0" rIns="0" anchor="ctr">
            <a:noAutofit/>
          </a:bodyPr>
          <a:lstStyle>
            <a:defPPr>
              <a:defRPr lang="zh-CN"/>
            </a:defPPr>
            <a:lvl1pPr defTabSz="914400" eaLnBrk="1" latinLnBrk="0" hangingPunct="1">
              <a:buNone/>
              <a:defRPr sz="2400" b="1">
                <a:solidFill>
                  <a:schemeClr val="accent6"/>
                </a:solidFill>
                <a:latin typeface="+mn-lt"/>
                <a:ea typeface="+mn-ea"/>
                <a:cs typeface="+mn-ea"/>
              </a:defRPr>
            </a:lvl1pPr>
          </a:lstStyle>
          <a:p>
            <a:r>
              <a:rPr lang="zh-CN" altLang="en-US" dirty="0">
                <a:sym typeface="+mn-lt"/>
              </a:rPr>
              <a:t>组织管理</a:t>
            </a:r>
          </a:p>
        </p:txBody>
      </p:sp>
      <p:graphicFrame>
        <p:nvGraphicFramePr>
          <p:cNvPr id="99" name="内容占位符 2">
            <a:extLst>
              <a:ext uri="{FF2B5EF4-FFF2-40B4-BE49-F238E27FC236}">
                <a16:creationId xmlns:a16="http://schemas.microsoft.com/office/drawing/2014/main" xmlns="" id="{9046BB1B-40EB-4FE1-863E-4D76B57BB8C0}"/>
              </a:ext>
            </a:extLst>
          </p:cNvPr>
          <p:cNvGraphicFramePr>
            <a:graphicFrameLocks/>
          </p:cNvGraphicFramePr>
          <p:nvPr>
            <p:extLst>
              <p:ext uri="{D42A27DB-BD31-4B8C-83A1-F6EECF244321}">
                <p14:modId xmlns:p14="http://schemas.microsoft.com/office/powerpoint/2010/main" val="1814246903"/>
              </p:ext>
            </p:extLst>
          </p:nvPr>
        </p:nvGraphicFramePr>
        <p:xfrm>
          <a:off x="1259632" y="1344225"/>
          <a:ext cx="6811105" cy="27391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0" name="图片 99">
            <a:extLst>
              <a:ext uri="{FF2B5EF4-FFF2-40B4-BE49-F238E27FC236}">
                <a16:creationId xmlns:a16="http://schemas.microsoft.com/office/drawing/2014/main" xmlns="" id="{13F6FBF6-19AD-4C77-AF4F-876477A4595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spTree>
    <p:extLst>
      <p:ext uri="{BB962C8B-B14F-4D97-AF65-F5344CB8AC3E}">
        <p14:creationId xmlns:p14="http://schemas.microsoft.com/office/powerpoint/2010/main" val="5558731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2520280"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实施办法要点解读</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4177663" y="406937"/>
            <a:ext cx="1648232" cy="379477"/>
          </a:xfrm>
          <a:prstGeom prst="rect">
            <a:avLst/>
          </a:prstGeom>
        </p:spPr>
        <p:txBody>
          <a:bodyPr lIns="0" rIns="0" anchor="ctr">
            <a:noAutofit/>
          </a:bodyPr>
          <a:lstStyle>
            <a:defPPr>
              <a:defRPr lang="zh-CN"/>
            </a:defPPr>
            <a:lvl1pPr defTabSz="914400" eaLnBrk="1" latinLnBrk="0" hangingPunct="1">
              <a:buNone/>
              <a:defRPr sz="2400" b="1">
                <a:solidFill>
                  <a:schemeClr val="accent6"/>
                </a:solidFill>
                <a:latin typeface="+mn-lt"/>
                <a:ea typeface="+mn-ea"/>
                <a:cs typeface="+mn-ea"/>
              </a:defRPr>
            </a:lvl1pPr>
          </a:lstStyle>
          <a:p>
            <a:r>
              <a:rPr lang="zh-CN" altLang="en-US" dirty="0">
                <a:sym typeface="+mn-lt"/>
              </a:rPr>
              <a:t>保障制度</a:t>
            </a:r>
          </a:p>
        </p:txBody>
      </p:sp>
      <p:graphicFrame>
        <p:nvGraphicFramePr>
          <p:cNvPr id="35" name="图示 34">
            <a:extLst>
              <a:ext uri="{FF2B5EF4-FFF2-40B4-BE49-F238E27FC236}">
                <a16:creationId xmlns:a16="http://schemas.microsoft.com/office/drawing/2014/main" xmlns="" id="{4E94F0CE-FFFC-420A-9F46-55BE5319BE78}"/>
              </a:ext>
            </a:extLst>
          </p:cNvPr>
          <p:cNvGraphicFramePr/>
          <p:nvPr>
            <p:extLst>
              <p:ext uri="{D42A27DB-BD31-4B8C-83A1-F6EECF244321}">
                <p14:modId xmlns:p14="http://schemas.microsoft.com/office/powerpoint/2010/main" val="770875601"/>
              </p:ext>
            </p:extLst>
          </p:nvPr>
        </p:nvGraphicFramePr>
        <p:xfrm>
          <a:off x="107504" y="897435"/>
          <a:ext cx="8928992"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35234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047633" y="3694842"/>
            <a:ext cx="3108543" cy="677108"/>
          </a:xfrm>
          <a:prstGeom prst="rect">
            <a:avLst/>
          </a:prstGeom>
          <a:noFill/>
        </p:spPr>
        <p:txBody>
          <a:bodyPr wrap="none" rtlCol="0">
            <a:spAutoFit/>
          </a:bodyPr>
          <a:lstStyle/>
          <a:p>
            <a:r>
              <a:rPr lang="zh-CN" altLang="en-US" sz="3800" b="1" dirty="0">
                <a:solidFill>
                  <a:schemeClr val="accent5">
                    <a:lumMod val="75000"/>
                  </a:schemeClr>
                </a:solidFill>
                <a:latin typeface="微软雅黑" panose="020B0503020204020204" pitchFamily="34" charset="-122"/>
                <a:ea typeface="微软雅黑" panose="020B0503020204020204" pitchFamily="34" charset="-122"/>
              </a:rPr>
              <a:t>校</a:t>
            </a:r>
            <a:r>
              <a:rPr lang="zh-CN" altLang="en-US" sz="3800" b="1" dirty="0" smtClean="0">
                <a:solidFill>
                  <a:schemeClr val="accent5">
                    <a:lumMod val="75000"/>
                  </a:schemeClr>
                </a:solidFill>
                <a:latin typeface="微软雅黑" panose="020B0503020204020204" pitchFamily="34" charset="-122"/>
                <a:ea typeface="微软雅黑" panose="020B0503020204020204" pitchFamily="34" charset="-122"/>
              </a:rPr>
              <a:t>级</a:t>
            </a:r>
            <a:r>
              <a:rPr lang="zh-CN" altLang="en-US" sz="3800" b="1" dirty="0">
                <a:solidFill>
                  <a:schemeClr val="accent5">
                    <a:lumMod val="75000"/>
                  </a:schemeClr>
                </a:solidFill>
                <a:latin typeface="微软雅黑" panose="020B0503020204020204" pitchFamily="34" charset="-122"/>
                <a:ea typeface="微软雅黑" panose="020B0503020204020204" pitchFamily="34" charset="-122"/>
              </a:rPr>
              <a:t>管理要求</a:t>
            </a:r>
          </a:p>
        </p:txBody>
      </p:sp>
      <p:grpSp>
        <p:nvGrpSpPr>
          <p:cNvPr id="2" name="组合 1">
            <a:extLst>
              <a:ext uri="{FF2B5EF4-FFF2-40B4-BE49-F238E27FC236}">
                <a16:creationId xmlns:a16="http://schemas.microsoft.com/office/drawing/2014/main" xmlns="" id="{024E66D2-AE59-4C1C-ADAA-15117795AD64}"/>
              </a:ext>
            </a:extLst>
          </p:cNvPr>
          <p:cNvGrpSpPr/>
          <p:nvPr/>
        </p:nvGrpSpPr>
        <p:grpSpPr>
          <a:xfrm>
            <a:off x="2627784" y="411163"/>
            <a:ext cx="4568759" cy="3006245"/>
            <a:chOff x="2678906" y="429601"/>
            <a:chExt cx="4851548" cy="3192320"/>
          </a:xfrm>
        </p:grpSpPr>
        <p:grpSp>
          <p:nvGrpSpPr>
            <p:cNvPr id="9" name="组合 8"/>
            <p:cNvGrpSpPr/>
            <p:nvPr/>
          </p:nvGrpSpPr>
          <p:grpSpPr>
            <a:xfrm>
              <a:off x="2923158" y="429601"/>
              <a:ext cx="4607296" cy="3192320"/>
              <a:chOff x="-828600" y="26988"/>
              <a:chExt cx="7086525" cy="4910138"/>
            </a:xfrm>
          </p:grpSpPr>
          <p:sp>
            <p:nvSpPr>
              <p:cNvPr id="10" name="Freeform 5"/>
              <p:cNvSpPr>
                <a:spLocks/>
              </p:cNvSpPr>
              <p:nvPr/>
            </p:nvSpPr>
            <p:spPr bwMode="auto">
              <a:xfrm>
                <a:off x="-803200" y="2025650"/>
                <a:ext cx="2325688" cy="1335088"/>
              </a:xfrm>
              <a:custGeom>
                <a:avLst/>
                <a:gdLst>
                  <a:gd name="T0" fmla="*/ 0 w 1465"/>
                  <a:gd name="T1" fmla="*/ 841 h 841"/>
                  <a:gd name="T2" fmla="*/ 0 w 1465"/>
                  <a:gd name="T3" fmla="*/ 837 h 841"/>
                  <a:gd name="T4" fmla="*/ 1070 w 1465"/>
                  <a:gd name="T5" fmla="*/ 0 h 841"/>
                  <a:gd name="T6" fmla="*/ 1070 w 1465"/>
                  <a:gd name="T7" fmla="*/ 4 h 841"/>
                  <a:gd name="T8" fmla="*/ 3 w 1465"/>
                  <a:gd name="T9" fmla="*/ 837 h 841"/>
                  <a:gd name="T10" fmla="*/ 1465 w 1465"/>
                  <a:gd name="T11" fmla="*/ 407 h 841"/>
                  <a:gd name="T12" fmla="*/ 1465 w 1465"/>
                  <a:gd name="T13" fmla="*/ 407 h 841"/>
                  <a:gd name="T14" fmla="*/ 0 w 1465"/>
                  <a:gd name="T15" fmla="*/ 841 h 8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5" h="841">
                    <a:moveTo>
                      <a:pt x="0" y="841"/>
                    </a:moveTo>
                    <a:lnTo>
                      <a:pt x="0" y="837"/>
                    </a:lnTo>
                    <a:lnTo>
                      <a:pt x="1070" y="0"/>
                    </a:lnTo>
                    <a:lnTo>
                      <a:pt x="1070" y="4"/>
                    </a:lnTo>
                    <a:lnTo>
                      <a:pt x="3" y="837"/>
                    </a:lnTo>
                    <a:lnTo>
                      <a:pt x="1465" y="407"/>
                    </a:lnTo>
                    <a:lnTo>
                      <a:pt x="1465" y="407"/>
                    </a:lnTo>
                    <a:lnTo>
                      <a:pt x="0" y="84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noEditPoints="1"/>
              </p:cNvSpPr>
              <p:nvPr/>
            </p:nvSpPr>
            <p:spPr bwMode="auto">
              <a:xfrm>
                <a:off x="-473000" y="2484438"/>
                <a:ext cx="1995488" cy="1087438"/>
              </a:xfrm>
              <a:custGeom>
                <a:avLst/>
                <a:gdLst>
                  <a:gd name="T0" fmla="*/ 0 w 1257"/>
                  <a:gd name="T1" fmla="*/ 685 h 685"/>
                  <a:gd name="T2" fmla="*/ 0 w 1257"/>
                  <a:gd name="T3" fmla="*/ 685 h 685"/>
                  <a:gd name="T4" fmla="*/ 1189 w 1257"/>
                  <a:gd name="T5" fmla="*/ 0 h 685"/>
                  <a:gd name="T6" fmla="*/ 1189 w 1257"/>
                  <a:gd name="T7" fmla="*/ 0 h 685"/>
                  <a:gd name="T8" fmla="*/ 1257 w 1257"/>
                  <a:gd name="T9" fmla="*/ 221 h 685"/>
                  <a:gd name="T10" fmla="*/ 1257 w 1257"/>
                  <a:gd name="T11" fmla="*/ 221 h 685"/>
                  <a:gd name="T12" fmla="*/ 0 w 1257"/>
                  <a:gd name="T13" fmla="*/ 685 h 685"/>
                  <a:gd name="T14" fmla="*/ 1185 w 1257"/>
                  <a:gd name="T15" fmla="*/ 4 h 685"/>
                  <a:gd name="T16" fmla="*/ 8 w 1257"/>
                  <a:gd name="T17" fmla="*/ 681 h 685"/>
                  <a:gd name="T18" fmla="*/ 1253 w 1257"/>
                  <a:gd name="T19" fmla="*/ 221 h 685"/>
                  <a:gd name="T20" fmla="*/ 1185 w 1257"/>
                  <a:gd name="T21" fmla="*/ 4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7" h="685">
                    <a:moveTo>
                      <a:pt x="0" y="685"/>
                    </a:moveTo>
                    <a:lnTo>
                      <a:pt x="0" y="685"/>
                    </a:lnTo>
                    <a:lnTo>
                      <a:pt x="1189" y="0"/>
                    </a:lnTo>
                    <a:lnTo>
                      <a:pt x="1189" y="0"/>
                    </a:lnTo>
                    <a:lnTo>
                      <a:pt x="1257" y="221"/>
                    </a:lnTo>
                    <a:lnTo>
                      <a:pt x="1257" y="221"/>
                    </a:lnTo>
                    <a:lnTo>
                      <a:pt x="0" y="685"/>
                    </a:lnTo>
                    <a:close/>
                    <a:moveTo>
                      <a:pt x="1185" y="4"/>
                    </a:moveTo>
                    <a:lnTo>
                      <a:pt x="8" y="681"/>
                    </a:lnTo>
                    <a:lnTo>
                      <a:pt x="1253" y="221"/>
                    </a:lnTo>
                    <a:lnTo>
                      <a:pt x="1185" y="4"/>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828600" y="3330575"/>
                <a:ext cx="55563" cy="53975"/>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2" y="8"/>
                      <a:pt x="4" y="9"/>
                      <a:pt x="6" y="8"/>
                    </a:cubicBezTo>
                    <a:cubicBezTo>
                      <a:pt x="8" y="7"/>
                      <a:pt x="9" y="5"/>
                      <a:pt x="8" y="3"/>
                    </a:cubicBezTo>
                    <a:cubicBezTo>
                      <a:pt x="7" y="1"/>
                      <a:pt x="5" y="0"/>
                      <a:pt x="3" y="1"/>
                    </a:cubicBezTo>
                    <a:cubicBezTo>
                      <a:pt x="1" y="2"/>
                      <a:pt x="0" y="5"/>
                      <a:pt x="1" y="6"/>
                    </a:cubicBezTo>
                    <a:close/>
                  </a:path>
                </a:pathLst>
              </a:custGeom>
              <a:solidFill>
                <a:srgbClr val="3EC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484112" y="3535363"/>
                <a:ext cx="47625" cy="53975"/>
              </a:xfrm>
              <a:custGeom>
                <a:avLst/>
                <a:gdLst>
                  <a:gd name="T0" fmla="*/ 1 w 8"/>
                  <a:gd name="T1" fmla="*/ 6 h 9"/>
                  <a:gd name="T2" fmla="*/ 6 w 8"/>
                  <a:gd name="T3" fmla="*/ 8 h 9"/>
                  <a:gd name="T4" fmla="*/ 7 w 8"/>
                  <a:gd name="T5" fmla="*/ 3 h 9"/>
                  <a:gd name="T6" fmla="*/ 2 w 8"/>
                  <a:gd name="T7" fmla="*/ 1 h 9"/>
                  <a:gd name="T8" fmla="*/ 1 w 8"/>
                  <a:gd name="T9" fmla="*/ 6 h 9"/>
                </a:gdLst>
                <a:ahLst/>
                <a:cxnLst>
                  <a:cxn ang="0">
                    <a:pos x="T0" y="T1"/>
                  </a:cxn>
                  <a:cxn ang="0">
                    <a:pos x="T2" y="T3"/>
                  </a:cxn>
                  <a:cxn ang="0">
                    <a:pos x="T4" y="T5"/>
                  </a:cxn>
                  <a:cxn ang="0">
                    <a:pos x="T6" y="T7"/>
                  </a:cxn>
                  <a:cxn ang="0">
                    <a:pos x="T8" y="T9"/>
                  </a:cxn>
                </a:cxnLst>
                <a:rect l="0" t="0" r="r" b="b"/>
                <a:pathLst>
                  <a:path w="8" h="9">
                    <a:moveTo>
                      <a:pt x="1" y="6"/>
                    </a:moveTo>
                    <a:cubicBezTo>
                      <a:pt x="2" y="8"/>
                      <a:pt x="4" y="9"/>
                      <a:pt x="6" y="8"/>
                    </a:cubicBezTo>
                    <a:cubicBezTo>
                      <a:pt x="8" y="7"/>
                      <a:pt x="8" y="5"/>
                      <a:pt x="7" y="3"/>
                    </a:cubicBezTo>
                    <a:cubicBezTo>
                      <a:pt x="6" y="1"/>
                      <a:pt x="4" y="0"/>
                      <a:pt x="2" y="1"/>
                    </a:cubicBezTo>
                    <a:cubicBezTo>
                      <a:pt x="1" y="2"/>
                      <a:pt x="0" y="5"/>
                      <a:pt x="1" y="6"/>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473000" y="2962275"/>
                <a:ext cx="2568575" cy="609600"/>
              </a:xfrm>
              <a:custGeom>
                <a:avLst/>
                <a:gdLst>
                  <a:gd name="T0" fmla="*/ 0 w 1618"/>
                  <a:gd name="T1" fmla="*/ 384 h 384"/>
                  <a:gd name="T2" fmla="*/ 0 w 1618"/>
                  <a:gd name="T3" fmla="*/ 384 h 384"/>
                  <a:gd name="T4" fmla="*/ 1618 w 1618"/>
                  <a:gd name="T5" fmla="*/ 0 h 384"/>
                  <a:gd name="T6" fmla="*/ 1618 w 1618"/>
                  <a:gd name="T7" fmla="*/ 0 h 384"/>
                  <a:gd name="T8" fmla="*/ 0 w 1618"/>
                  <a:gd name="T9" fmla="*/ 384 h 384"/>
                </a:gdLst>
                <a:ahLst/>
                <a:cxnLst>
                  <a:cxn ang="0">
                    <a:pos x="T0" y="T1"/>
                  </a:cxn>
                  <a:cxn ang="0">
                    <a:pos x="T2" y="T3"/>
                  </a:cxn>
                  <a:cxn ang="0">
                    <a:pos x="T4" y="T5"/>
                  </a:cxn>
                  <a:cxn ang="0">
                    <a:pos x="T6" y="T7"/>
                  </a:cxn>
                  <a:cxn ang="0">
                    <a:pos x="T8" y="T9"/>
                  </a:cxn>
                </a:cxnLst>
                <a:rect l="0" t="0" r="r" b="b"/>
                <a:pathLst>
                  <a:path w="1618" h="384">
                    <a:moveTo>
                      <a:pt x="0" y="384"/>
                    </a:moveTo>
                    <a:lnTo>
                      <a:pt x="0" y="384"/>
                    </a:lnTo>
                    <a:lnTo>
                      <a:pt x="1618" y="0"/>
                    </a:lnTo>
                    <a:lnTo>
                      <a:pt x="1618" y="0"/>
                    </a:lnTo>
                    <a:lnTo>
                      <a:pt x="0" y="384"/>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0"/>
              <p:cNvSpPr>
                <a:spLocks/>
              </p:cNvSpPr>
              <p:nvPr/>
            </p:nvSpPr>
            <p:spPr bwMode="auto">
              <a:xfrm>
                <a:off x="-798437" y="3251200"/>
                <a:ext cx="2749550" cy="109538"/>
              </a:xfrm>
              <a:custGeom>
                <a:avLst/>
                <a:gdLst>
                  <a:gd name="T0" fmla="*/ 0 w 1732"/>
                  <a:gd name="T1" fmla="*/ 69 h 69"/>
                  <a:gd name="T2" fmla="*/ 0 w 1732"/>
                  <a:gd name="T3" fmla="*/ 65 h 69"/>
                  <a:gd name="T4" fmla="*/ 1732 w 1732"/>
                  <a:gd name="T5" fmla="*/ 0 h 69"/>
                  <a:gd name="T6" fmla="*/ 1732 w 1732"/>
                  <a:gd name="T7" fmla="*/ 4 h 69"/>
                  <a:gd name="T8" fmla="*/ 0 w 1732"/>
                  <a:gd name="T9" fmla="*/ 69 h 69"/>
                </a:gdLst>
                <a:ahLst/>
                <a:cxnLst>
                  <a:cxn ang="0">
                    <a:pos x="T0" y="T1"/>
                  </a:cxn>
                  <a:cxn ang="0">
                    <a:pos x="T2" y="T3"/>
                  </a:cxn>
                  <a:cxn ang="0">
                    <a:pos x="T4" y="T5"/>
                  </a:cxn>
                  <a:cxn ang="0">
                    <a:pos x="T6" y="T7"/>
                  </a:cxn>
                  <a:cxn ang="0">
                    <a:pos x="T8" y="T9"/>
                  </a:cxn>
                </a:cxnLst>
                <a:rect l="0" t="0" r="r" b="b"/>
                <a:pathLst>
                  <a:path w="1732" h="69">
                    <a:moveTo>
                      <a:pt x="0" y="69"/>
                    </a:moveTo>
                    <a:lnTo>
                      <a:pt x="0" y="65"/>
                    </a:lnTo>
                    <a:lnTo>
                      <a:pt x="1732" y="0"/>
                    </a:lnTo>
                    <a:lnTo>
                      <a:pt x="1732" y="4"/>
                    </a:lnTo>
                    <a:lnTo>
                      <a:pt x="0" y="69"/>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4"/>
              <p:cNvSpPr>
                <a:spLocks/>
              </p:cNvSpPr>
              <p:nvPr/>
            </p:nvSpPr>
            <p:spPr bwMode="auto">
              <a:xfrm>
                <a:off x="4156150" y="26988"/>
                <a:ext cx="55563" cy="55563"/>
              </a:xfrm>
              <a:custGeom>
                <a:avLst/>
                <a:gdLst>
                  <a:gd name="T0" fmla="*/ 7 w 9"/>
                  <a:gd name="T1" fmla="*/ 2 h 9"/>
                  <a:gd name="T2" fmla="*/ 8 w 9"/>
                  <a:gd name="T3" fmla="*/ 7 h 9"/>
                  <a:gd name="T4" fmla="*/ 2 w 9"/>
                  <a:gd name="T5" fmla="*/ 8 h 9"/>
                  <a:gd name="T6" fmla="*/ 1 w 9"/>
                  <a:gd name="T7" fmla="*/ 2 h 9"/>
                  <a:gd name="T8" fmla="*/ 7 w 9"/>
                  <a:gd name="T9" fmla="*/ 2 h 9"/>
                </a:gdLst>
                <a:ahLst/>
                <a:cxnLst>
                  <a:cxn ang="0">
                    <a:pos x="T0" y="T1"/>
                  </a:cxn>
                  <a:cxn ang="0">
                    <a:pos x="T2" y="T3"/>
                  </a:cxn>
                  <a:cxn ang="0">
                    <a:pos x="T4" y="T5"/>
                  </a:cxn>
                  <a:cxn ang="0">
                    <a:pos x="T6" y="T7"/>
                  </a:cxn>
                  <a:cxn ang="0">
                    <a:pos x="T8" y="T9"/>
                  </a:cxn>
                </a:cxnLst>
                <a:rect l="0" t="0" r="r" b="b"/>
                <a:pathLst>
                  <a:path w="9" h="9">
                    <a:moveTo>
                      <a:pt x="7" y="2"/>
                    </a:moveTo>
                    <a:cubicBezTo>
                      <a:pt x="9" y="3"/>
                      <a:pt x="9" y="5"/>
                      <a:pt x="8" y="7"/>
                    </a:cubicBezTo>
                    <a:cubicBezTo>
                      <a:pt x="6" y="9"/>
                      <a:pt x="4" y="9"/>
                      <a:pt x="2" y="8"/>
                    </a:cubicBezTo>
                    <a:cubicBezTo>
                      <a:pt x="0" y="6"/>
                      <a:pt x="0" y="4"/>
                      <a:pt x="1" y="2"/>
                    </a:cubicBezTo>
                    <a:cubicBezTo>
                      <a:pt x="3" y="0"/>
                      <a:pt x="5" y="0"/>
                      <a:pt x="7" y="2"/>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
              <p:cNvSpPr>
                <a:spLocks/>
              </p:cNvSpPr>
              <p:nvPr/>
            </p:nvSpPr>
            <p:spPr bwMode="auto">
              <a:xfrm>
                <a:off x="1914600" y="52388"/>
                <a:ext cx="2271713" cy="2487613"/>
              </a:xfrm>
              <a:custGeom>
                <a:avLst/>
                <a:gdLst>
                  <a:gd name="T0" fmla="*/ 1431 w 1431"/>
                  <a:gd name="T1" fmla="*/ 0 h 1567"/>
                  <a:gd name="T2" fmla="*/ 1431 w 1431"/>
                  <a:gd name="T3" fmla="*/ 3 h 1567"/>
                  <a:gd name="T4" fmla="*/ 535 w 1431"/>
                  <a:gd name="T5" fmla="*/ 1567 h 1567"/>
                  <a:gd name="T6" fmla="*/ 535 w 1431"/>
                  <a:gd name="T7" fmla="*/ 1567 h 1567"/>
                  <a:gd name="T8" fmla="*/ 1428 w 1431"/>
                  <a:gd name="T9" fmla="*/ 3 h 1567"/>
                  <a:gd name="T10" fmla="*/ 0 w 1431"/>
                  <a:gd name="T11" fmla="*/ 1030 h 1567"/>
                  <a:gd name="T12" fmla="*/ 0 w 1431"/>
                  <a:gd name="T13" fmla="*/ 1027 h 1567"/>
                  <a:gd name="T14" fmla="*/ 1431 w 1431"/>
                  <a:gd name="T15" fmla="*/ 0 h 1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31" h="1567">
                    <a:moveTo>
                      <a:pt x="1431" y="0"/>
                    </a:moveTo>
                    <a:lnTo>
                      <a:pt x="1431" y="3"/>
                    </a:lnTo>
                    <a:lnTo>
                      <a:pt x="535" y="1567"/>
                    </a:lnTo>
                    <a:lnTo>
                      <a:pt x="535" y="1567"/>
                    </a:lnTo>
                    <a:lnTo>
                      <a:pt x="1428" y="3"/>
                    </a:lnTo>
                    <a:lnTo>
                      <a:pt x="0" y="1030"/>
                    </a:lnTo>
                    <a:lnTo>
                      <a:pt x="0" y="1027"/>
                    </a:lnTo>
                    <a:lnTo>
                      <a:pt x="1431"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6"/>
              <p:cNvSpPr>
                <a:spLocks noEditPoints="1"/>
              </p:cNvSpPr>
              <p:nvPr/>
            </p:nvSpPr>
            <p:spPr bwMode="auto">
              <a:xfrm>
                <a:off x="2860750" y="76200"/>
                <a:ext cx="1308100" cy="3079750"/>
              </a:xfrm>
              <a:custGeom>
                <a:avLst/>
                <a:gdLst>
                  <a:gd name="T0" fmla="*/ 824 w 824"/>
                  <a:gd name="T1" fmla="*/ 0 h 1940"/>
                  <a:gd name="T2" fmla="*/ 110 w 824"/>
                  <a:gd name="T3" fmla="*/ 1940 h 1940"/>
                  <a:gd name="T4" fmla="*/ 110 w 824"/>
                  <a:gd name="T5" fmla="*/ 1940 h 1940"/>
                  <a:gd name="T6" fmla="*/ 0 w 824"/>
                  <a:gd name="T7" fmla="*/ 1921 h 1940"/>
                  <a:gd name="T8" fmla="*/ 4 w 824"/>
                  <a:gd name="T9" fmla="*/ 1921 h 1940"/>
                  <a:gd name="T10" fmla="*/ 824 w 824"/>
                  <a:gd name="T11" fmla="*/ 0 h 1940"/>
                  <a:gd name="T12" fmla="*/ 824 w 824"/>
                  <a:gd name="T13" fmla="*/ 0 h 1940"/>
                  <a:gd name="T14" fmla="*/ 110 w 824"/>
                  <a:gd name="T15" fmla="*/ 1940 h 1940"/>
                  <a:gd name="T16" fmla="*/ 813 w 824"/>
                  <a:gd name="T17" fmla="*/ 23 h 1940"/>
                  <a:gd name="T18" fmla="*/ 4 w 824"/>
                  <a:gd name="T19" fmla="*/ 1917 h 1940"/>
                  <a:gd name="T20" fmla="*/ 110 w 824"/>
                  <a:gd name="T21" fmla="*/ 1940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4" h="1940">
                    <a:moveTo>
                      <a:pt x="824" y="0"/>
                    </a:moveTo>
                    <a:lnTo>
                      <a:pt x="110" y="1940"/>
                    </a:lnTo>
                    <a:lnTo>
                      <a:pt x="110" y="1940"/>
                    </a:lnTo>
                    <a:lnTo>
                      <a:pt x="0" y="1921"/>
                    </a:lnTo>
                    <a:lnTo>
                      <a:pt x="4" y="1921"/>
                    </a:lnTo>
                    <a:lnTo>
                      <a:pt x="824" y="0"/>
                    </a:lnTo>
                    <a:lnTo>
                      <a:pt x="824" y="0"/>
                    </a:lnTo>
                    <a:close/>
                    <a:moveTo>
                      <a:pt x="110" y="1940"/>
                    </a:moveTo>
                    <a:lnTo>
                      <a:pt x="813" y="23"/>
                    </a:lnTo>
                    <a:lnTo>
                      <a:pt x="4" y="1917"/>
                    </a:lnTo>
                    <a:lnTo>
                      <a:pt x="110" y="194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7"/>
              <p:cNvSpPr>
                <a:spLocks/>
              </p:cNvSpPr>
              <p:nvPr/>
            </p:nvSpPr>
            <p:spPr bwMode="auto">
              <a:xfrm>
                <a:off x="3205238" y="57150"/>
                <a:ext cx="981075" cy="2941638"/>
              </a:xfrm>
              <a:custGeom>
                <a:avLst/>
                <a:gdLst>
                  <a:gd name="T0" fmla="*/ 618 w 618"/>
                  <a:gd name="T1" fmla="*/ 0 h 1853"/>
                  <a:gd name="T2" fmla="*/ 0 w 618"/>
                  <a:gd name="T3" fmla="*/ 1853 h 1853"/>
                  <a:gd name="T4" fmla="*/ 0 w 618"/>
                  <a:gd name="T5" fmla="*/ 1853 h 1853"/>
                  <a:gd name="T6" fmla="*/ 615 w 618"/>
                  <a:gd name="T7" fmla="*/ 0 h 1853"/>
                  <a:gd name="T8" fmla="*/ 618 w 618"/>
                  <a:gd name="T9" fmla="*/ 0 h 1853"/>
                </a:gdLst>
                <a:ahLst/>
                <a:cxnLst>
                  <a:cxn ang="0">
                    <a:pos x="T0" y="T1"/>
                  </a:cxn>
                  <a:cxn ang="0">
                    <a:pos x="T2" y="T3"/>
                  </a:cxn>
                  <a:cxn ang="0">
                    <a:pos x="T4" y="T5"/>
                  </a:cxn>
                  <a:cxn ang="0">
                    <a:pos x="T6" y="T7"/>
                  </a:cxn>
                  <a:cxn ang="0">
                    <a:pos x="T8" y="T9"/>
                  </a:cxn>
                </a:cxnLst>
                <a:rect l="0" t="0" r="r" b="b"/>
                <a:pathLst>
                  <a:path w="618" h="1853">
                    <a:moveTo>
                      <a:pt x="618" y="0"/>
                    </a:moveTo>
                    <a:lnTo>
                      <a:pt x="0" y="1853"/>
                    </a:lnTo>
                    <a:lnTo>
                      <a:pt x="0" y="1853"/>
                    </a:lnTo>
                    <a:lnTo>
                      <a:pt x="615" y="0"/>
                    </a:lnTo>
                    <a:lnTo>
                      <a:pt x="618"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8"/>
              <p:cNvSpPr>
                <a:spLocks/>
              </p:cNvSpPr>
              <p:nvPr/>
            </p:nvSpPr>
            <p:spPr bwMode="auto">
              <a:xfrm>
                <a:off x="1546300" y="3059113"/>
                <a:ext cx="1109663" cy="1858963"/>
              </a:xfrm>
              <a:custGeom>
                <a:avLst/>
                <a:gdLst>
                  <a:gd name="T0" fmla="*/ 0 w 699"/>
                  <a:gd name="T1" fmla="*/ 1171 h 1171"/>
                  <a:gd name="T2" fmla="*/ 0 w 699"/>
                  <a:gd name="T3" fmla="*/ 1167 h 1171"/>
                  <a:gd name="T4" fmla="*/ 483 w 699"/>
                  <a:gd name="T5" fmla="*/ 0 h 1171"/>
                  <a:gd name="T6" fmla="*/ 483 w 699"/>
                  <a:gd name="T7" fmla="*/ 0 h 1171"/>
                  <a:gd name="T8" fmla="*/ 4 w 699"/>
                  <a:gd name="T9" fmla="*/ 1160 h 1171"/>
                  <a:gd name="T10" fmla="*/ 695 w 699"/>
                  <a:gd name="T11" fmla="*/ 228 h 1171"/>
                  <a:gd name="T12" fmla="*/ 699 w 699"/>
                  <a:gd name="T13" fmla="*/ 232 h 1171"/>
                  <a:gd name="T14" fmla="*/ 0 w 699"/>
                  <a:gd name="T15" fmla="*/ 1171 h 1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1171">
                    <a:moveTo>
                      <a:pt x="0" y="1171"/>
                    </a:moveTo>
                    <a:lnTo>
                      <a:pt x="0" y="1167"/>
                    </a:lnTo>
                    <a:lnTo>
                      <a:pt x="483" y="0"/>
                    </a:lnTo>
                    <a:lnTo>
                      <a:pt x="483" y="0"/>
                    </a:lnTo>
                    <a:lnTo>
                      <a:pt x="4" y="1160"/>
                    </a:lnTo>
                    <a:lnTo>
                      <a:pt x="695" y="228"/>
                    </a:lnTo>
                    <a:lnTo>
                      <a:pt x="699" y="232"/>
                    </a:lnTo>
                    <a:lnTo>
                      <a:pt x="0" y="117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9"/>
              <p:cNvSpPr>
                <a:spLocks/>
              </p:cNvSpPr>
              <p:nvPr/>
            </p:nvSpPr>
            <p:spPr bwMode="auto">
              <a:xfrm>
                <a:off x="1276425" y="2732088"/>
                <a:ext cx="950913" cy="2179638"/>
              </a:xfrm>
              <a:custGeom>
                <a:avLst/>
                <a:gdLst>
                  <a:gd name="T0" fmla="*/ 174 w 599"/>
                  <a:gd name="T1" fmla="*/ 1373 h 1373"/>
                  <a:gd name="T2" fmla="*/ 170 w 599"/>
                  <a:gd name="T3" fmla="*/ 1373 h 1373"/>
                  <a:gd name="T4" fmla="*/ 0 w 599"/>
                  <a:gd name="T5" fmla="*/ 0 h 1373"/>
                  <a:gd name="T6" fmla="*/ 3 w 599"/>
                  <a:gd name="T7" fmla="*/ 0 h 1373"/>
                  <a:gd name="T8" fmla="*/ 174 w 599"/>
                  <a:gd name="T9" fmla="*/ 1370 h 1373"/>
                  <a:gd name="T10" fmla="*/ 596 w 599"/>
                  <a:gd name="T11" fmla="*/ 103 h 1373"/>
                  <a:gd name="T12" fmla="*/ 599 w 599"/>
                  <a:gd name="T13" fmla="*/ 103 h 1373"/>
                  <a:gd name="T14" fmla="*/ 174 w 599"/>
                  <a:gd name="T15" fmla="*/ 1373 h 13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73">
                    <a:moveTo>
                      <a:pt x="174" y="1373"/>
                    </a:moveTo>
                    <a:lnTo>
                      <a:pt x="170" y="1373"/>
                    </a:lnTo>
                    <a:lnTo>
                      <a:pt x="0" y="0"/>
                    </a:lnTo>
                    <a:lnTo>
                      <a:pt x="3" y="0"/>
                    </a:lnTo>
                    <a:lnTo>
                      <a:pt x="174" y="1370"/>
                    </a:lnTo>
                    <a:lnTo>
                      <a:pt x="596" y="103"/>
                    </a:lnTo>
                    <a:lnTo>
                      <a:pt x="599" y="103"/>
                    </a:lnTo>
                    <a:lnTo>
                      <a:pt x="174" y="1373"/>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0"/>
              <p:cNvSpPr>
                <a:spLocks/>
              </p:cNvSpPr>
              <p:nvPr/>
            </p:nvSpPr>
            <p:spPr bwMode="auto">
              <a:xfrm>
                <a:off x="1522488" y="4881563"/>
                <a:ext cx="53975" cy="55563"/>
              </a:xfrm>
              <a:custGeom>
                <a:avLst/>
                <a:gdLst>
                  <a:gd name="T0" fmla="*/ 8 w 9"/>
                  <a:gd name="T1" fmla="*/ 2 h 9"/>
                  <a:gd name="T2" fmla="*/ 2 w 9"/>
                  <a:gd name="T3" fmla="*/ 1 h 9"/>
                  <a:gd name="T4" fmla="*/ 1 w 9"/>
                  <a:gd name="T5" fmla="*/ 6 h 9"/>
                  <a:gd name="T6" fmla="*/ 6 w 9"/>
                  <a:gd name="T7" fmla="*/ 8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7" y="0"/>
                      <a:pt x="4" y="0"/>
                      <a:pt x="2" y="1"/>
                    </a:cubicBezTo>
                    <a:cubicBezTo>
                      <a:pt x="0" y="2"/>
                      <a:pt x="0" y="4"/>
                      <a:pt x="1" y="6"/>
                    </a:cubicBezTo>
                    <a:cubicBezTo>
                      <a:pt x="2" y="8"/>
                      <a:pt x="4" y="9"/>
                      <a:pt x="6" y="8"/>
                    </a:cubicBezTo>
                    <a:cubicBezTo>
                      <a:pt x="8" y="6"/>
                      <a:pt x="9" y="4"/>
                      <a:pt x="8" y="2"/>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1"/>
              <p:cNvSpPr>
                <a:spLocks noEditPoints="1"/>
              </p:cNvSpPr>
              <p:nvPr/>
            </p:nvSpPr>
            <p:spPr bwMode="auto">
              <a:xfrm>
                <a:off x="1546300" y="3059113"/>
                <a:ext cx="361950" cy="1847850"/>
              </a:xfrm>
              <a:custGeom>
                <a:avLst/>
                <a:gdLst>
                  <a:gd name="T0" fmla="*/ 0 w 228"/>
                  <a:gd name="T1" fmla="*/ 1164 h 1164"/>
                  <a:gd name="T2" fmla="*/ 0 w 228"/>
                  <a:gd name="T3" fmla="*/ 1164 h 1164"/>
                  <a:gd name="T4" fmla="*/ 8 w 228"/>
                  <a:gd name="T5" fmla="*/ 26 h 1164"/>
                  <a:gd name="T6" fmla="*/ 8 w 228"/>
                  <a:gd name="T7" fmla="*/ 26 h 1164"/>
                  <a:gd name="T8" fmla="*/ 228 w 228"/>
                  <a:gd name="T9" fmla="*/ 0 h 1164"/>
                  <a:gd name="T10" fmla="*/ 228 w 228"/>
                  <a:gd name="T11" fmla="*/ 0 h 1164"/>
                  <a:gd name="T12" fmla="*/ 0 w 228"/>
                  <a:gd name="T13" fmla="*/ 1164 h 1164"/>
                  <a:gd name="T14" fmla="*/ 12 w 228"/>
                  <a:gd name="T15" fmla="*/ 26 h 1164"/>
                  <a:gd name="T16" fmla="*/ 0 w 228"/>
                  <a:gd name="T17" fmla="*/ 1156 h 1164"/>
                  <a:gd name="T18" fmla="*/ 224 w 228"/>
                  <a:gd name="T19" fmla="*/ 0 h 1164"/>
                  <a:gd name="T20" fmla="*/ 12 w 228"/>
                  <a:gd name="T21" fmla="*/ 2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1164">
                    <a:moveTo>
                      <a:pt x="0" y="1164"/>
                    </a:moveTo>
                    <a:lnTo>
                      <a:pt x="0" y="1164"/>
                    </a:lnTo>
                    <a:lnTo>
                      <a:pt x="8" y="26"/>
                    </a:lnTo>
                    <a:lnTo>
                      <a:pt x="8" y="26"/>
                    </a:lnTo>
                    <a:lnTo>
                      <a:pt x="228" y="0"/>
                    </a:lnTo>
                    <a:lnTo>
                      <a:pt x="228" y="0"/>
                    </a:lnTo>
                    <a:lnTo>
                      <a:pt x="0" y="1164"/>
                    </a:lnTo>
                    <a:close/>
                    <a:moveTo>
                      <a:pt x="12" y="26"/>
                    </a:moveTo>
                    <a:lnTo>
                      <a:pt x="0" y="1156"/>
                    </a:lnTo>
                    <a:lnTo>
                      <a:pt x="224" y="0"/>
                    </a:lnTo>
                    <a:lnTo>
                      <a:pt x="12" y="26"/>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p:cNvSpPr>
              <p:nvPr/>
            </p:nvSpPr>
            <p:spPr bwMode="auto">
              <a:xfrm>
                <a:off x="-31675" y="612775"/>
                <a:ext cx="1385888" cy="1619250"/>
              </a:xfrm>
              <a:custGeom>
                <a:avLst/>
                <a:gdLst>
                  <a:gd name="T0" fmla="*/ 873 w 873"/>
                  <a:gd name="T1" fmla="*/ 913 h 1020"/>
                  <a:gd name="T2" fmla="*/ 873 w 873"/>
                  <a:gd name="T3" fmla="*/ 917 h 1020"/>
                  <a:gd name="T4" fmla="*/ 7 w 873"/>
                  <a:gd name="T5" fmla="*/ 12 h 1020"/>
                  <a:gd name="T6" fmla="*/ 577 w 873"/>
                  <a:gd name="T7" fmla="*/ 1020 h 1020"/>
                  <a:gd name="T8" fmla="*/ 577 w 873"/>
                  <a:gd name="T9" fmla="*/ 1020 h 1020"/>
                  <a:gd name="T10" fmla="*/ 0 w 873"/>
                  <a:gd name="T11" fmla="*/ 0 h 1020"/>
                  <a:gd name="T12" fmla="*/ 3 w 873"/>
                  <a:gd name="T13" fmla="*/ 4 h 1020"/>
                  <a:gd name="T14" fmla="*/ 873 w 873"/>
                  <a:gd name="T15" fmla="*/ 913 h 10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1020">
                    <a:moveTo>
                      <a:pt x="873" y="913"/>
                    </a:moveTo>
                    <a:lnTo>
                      <a:pt x="873" y="917"/>
                    </a:lnTo>
                    <a:lnTo>
                      <a:pt x="7" y="12"/>
                    </a:lnTo>
                    <a:lnTo>
                      <a:pt x="577" y="1020"/>
                    </a:lnTo>
                    <a:lnTo>
                      <a:pt x="577" y="1020"/>
                    </a:lnTo>
                    <a:lnTo>
                      <a:pt x="0" y="0"/>
                    </a:lnTo>
                    <a:lnTo>
                      <a:pt x="3" y="4"/>
                    </a:lnTo>
                    <a:lnTo>
                      <a:pt x="873" y="913"/>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p:cNvSpPr>
              <p:nvPr/>
            </p:nvSpPr>
            <p:spPr bwMode="auto">
              <a:xfrm>
                <a:off x="-31675" y="619125"/>
                <a:ext cx="2103438" cy="1431925"/>
              </a:xfrm>
              <a:custGeom>
                <a:avLst/>
                <a:gdLst>
                  <a:gd name="T0" fmla="*/ 1325 w 1325"/>
                  <a:gd name="T1" fmla="*/ 396 h 902"/>
                  <a:gd name="T2" fmla="*/ 1325 w 1325"/>
                  <a:gd name="T3" fmla="*/ 400 h 902"/>
                  <a:gd name="T4" fmla="*/ 3 w 1325"/>
                  <a:gd name="T5" fmla="*/ 4 h 902"/>
                  <a:gd name="T6" fmla="*/ 991 w 1325"/>
                  <a:gd name="T7" fmla="*/ 902 h 902"/>
                  <a:gd name="T8" fmla="*/ 991 w 1325"/>
                  <a:gd name="T9" fmla="*/ 902 h 902"/>
                  <a:gd name="T10" fmla="*/ 0 w 1325"/>
                  <a:gd name="T11" fmla="*/ 0 h 902"/>
                  <a:gd name="T12" fmla="*/ 3 w 1325"/>
                  <a:gd name="T13" fmla="*/ 0 h 902"/>
                  <a:gd name="T14" fmla="*/ 1325 w 1325"/>
                  <a:gd name="T15" fmla="*/ 396 h 9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5" h="902">
                    <a:moveTo>
                      <a:pt x="1325" y="396"/>
                    </a:moveTo>
                    <a:lnTo>
                      <a:pt x="1325" y="400"/>
                    </a:lnTo>
                    <a:lnTo>
                      <a:pt x="3" y="4"/>
                    </a:lnTo>
                    <a:lnTo>
                      <a:pt x="991" y="902"/>
                    </a:lnTo>
                    <a:lnTo>
                      <a:pt x="991" y="902"/>
                    </a:lnTo>
                    <a:lnTo>
                      <a:pt x="0" y="0"/>
                    </a:lnTo>
                    <a:lnTo>
                      <a:pt x="3" y="0"/>
                    </a:lnTo>
                    <a:lnTo>
                      <a:pt x="1325" y="396"/>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4"/>
              <p:cNvSpPr>
                <a:spLocks/>
              </p:cNvSpPr>
              <p:nvPr/>
            </p:nvSpPr>
            <p:spPr bwMode="auto">
              <a:xfrm>
                <a:off x="-50725" y="595313"/>
                <a:ext cx="49213" cy="53975"/>
              </a:xfrm>
              <a:custGeom>
                <a:avLst/>
                <a:gdLst>
                  <a:gd name="T0" fmla="*/ 5 w 8"/>
                  <a:gd name="T1" fmla="*/ 8 h 9"/>
                  <a:gd name="T2" fmla="*/ 8 w 8"/>
                  <a:gd name="T3" fmla="*/ 4 h 9"/>
                  <a:gd name="T4" fmla="*/ 4 w 8"/>
                  <a:gd name="T5" fmla="*/ 1 h 9"/>
                  <a:gd name="T6" fmla="*/ 0 w 8"/>
                  <a:gd name="T7" fmla="*/ 5 h 9"/>
                  <a:gd name="T8" fmla="*/ 5 w 8"/>
                  <a:gd name="T9" fmla="*/ 8 h 9"/>
                </a:gdLst>
                <a:ahLst/>
                <a:cxnLst>
                  <a:cxn ang="0">
                    <a:pos x="T0" y="T1"/>
                  </a:cxn>
                  <a:cxn ang="0">
                    <a:pos x="T2" y="T3"/>
                  </a:cxn>
                  <a:cxn ang="0">
                    <a:pos x="T4" y="T5"/>
                  </a:cxn>
                  <a:cxn ang="0">
                    <a:pos x="T6" y="T7"/>
                  </a:cxn>
                  <a:cxn ang="0">
                    <a:pos x="T8" y="T9"/>
                  </a:cxn>
                </a:cxnLst>
                <a:rect l="0" t="0" r="r" b="b"/>
                <a:pathLst>
                  <a:path w="8" h="9">
                    <a:moveTo>
                      <a:pt x="5" y="8"/>
                    </a:moveTo>
                    <a:cubicBezTo>
                      <a:pt x="7" y="8"/>
                      <a:pt x="8" y="6"/>
                      <a:pt x="8" y="4"/>
                    </a:cubicBezTo>
                    <a:cubicBezTo>
                      <a:pt x="8" y="2"/>
                      <a:pt x="6" y="0"/>
                      <a:pt x="4" y="1"/>
                    </a:cubicBezTo>
                    <a:cubicBezTo>
                      <a:pt x="2" y="1"/>
                      <a:pt x="0" y="3"/>
                      <a:pt x="0" y="5"/>
                    </a:cubicBezTo>
                    <a:cubicBezTo>
                      <a:pt x="1" y="7"/>
                      <a:pt x="3" y="9"/>
                      <a:pt x="5" y="8"/>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5"/>
              <p:cNvSpPr>
                <a:spLocks/>
              </p:cNvSpPr>
              <p:nvPr/>
            </p:nvSpPr>
            <p:spPr bwMode="auto">
              <a:xfrm>
                <a:off x="2755900" y="3481388"/>
                <a:ext cx="3478213" cy="874713"/>
              </a:xfrm>
              <a:custGeom>
                <a:avLst/>
                <a:gdLst>
                  <a:gd name="T0" fmla="*/ 2191 w 2191"/>
                  <a:gd name="T1" fmla="*/ 551 h 551"/>
                  <a:gd name="T2" fmla="*/ 2191 w 2191"/>
                  <a:gd name="T3" fmla="*/ 551 h 551"/>
                  <a:gd name="T4" fmla="*/ 0 w 2191"/>
                  <a:gd name="T5" fmla="*/ 175 h 551"/>
                  <a:gd name="T6" fmla="*/ 0 w 2191"/>
                  <a:gd name="T7" fmla="*/ 175 h 551"/>
                  <a:gd name="T8" fmla="*/ 2172 w 2191"/>
                  <a:gd name="T9" fmla="*/ 548 h 551"/>
                  <a:gd name="T10" fmla="*/ 11 w 2191"/>
                  <a:gd name="T11" fmla="*/ 0 h 551"/>
                  <a:gd name="T12" fmla="*/ 11 w 2191"/>
                  <a:gd name="T13" fmla="*/ 0 h 551"/>
                  <a:gd name="T14" fmla="*/ 2191 w 2191"/>
                  <a:gd name="T15" fmla="*/ 551 h 5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1" h="551">
                    <a:moveTo>
                      <a:pt x="2191" y="551"/>
                    </a:moveTo>
                    <a:lnTo>
                      <a:pt x="2191" y="551"/>
                    </a:lnTo>
                    <a:lnTo>
                      <a:pt x="0" y="175"/>
                    </a:lnTo>
                    <a:lnTo>
                      <a:pt x="0" y="175"/>
                    </a:lnTo>
                    <a:lnTo>
                      <a:pt x="2172" y="548"/>
                    </a:lnTo>
                    <a:lnTo>
                      <a:pt x="11" y="0"/>
                    </a:lnTo>
                    <a:lnTo>
                      <a:pt x="11" y="0"/>
                    </a:lnTo>
                    <a:lnTo>
                      <a:pt x="2191" y="55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6"/>
              <p:cNvSpPr>
                <a:spLocks/>
              </p:cNvSpPr>
              <p:nvPr/>
            </p:nvSpPr>
            <p:spPr bwMode="auto">
              <a:xfrm>
                <a:off x="3486150" y="2232025"/>
                <a:ext cx="2747963" cy="2124075"/>
              </a:xfrm>
              <a:custGeom>
                <a:avLst/>
                <a:gdLst>
                  <a:gd name="T0" fmla="*/ 0 w 1731"/>
                  <a:gd name="T1" fmla="*/ 0 h 1338"/>
                  <a:gd name="T2" fmla="*/ 1180 w 1731"/>
                  <a:gd name="T3" fmla="*/ 928 h 1338"/>
                  <a:gd name="T4" fmla="*/ 1731 w 1731"/>
                  <a:gd name="T5" fmla="*/ 1338 h 1338"/>
                  <a:gd name="T6" fmla="*/ 1727 w 1731"/>
                  <a:gd name="T7" fmla="*/ 1338 h 1338"/>
                  <a:gd name="T8" fmla="*/ 1180 w 1731"/>
                  <a:gd name="T9" fmla="*/ 928 h 1338"/>
                  <a:gd name="T10" fmla="*/ 0 w 1731"/>
                  <a:gd name="T11" fmla="*/ 0 h 1338"/>
                  <a:gd name="T12" fmla="*/ 0 w 1731"/>
                  <a:gd name="T13" fmla="*/ 0 h 1338"/>
                </a:gdLst>
                <a:ahLst/>
                <a:cxnLst>
                  <a:cxn ang="0">
                    <a:pos x="T0" y="T1"/>
                  </a:cxn>
                  <a:cxn ang="0">
                    <a:pos x="T2" y="T3"/>
                  </a:cxn>
                  <a:cxn ang="0">
                    <a:pos x="T4" y="T5"/>
                  </a:cxn>
                  <a:cxn ang="0">
                    <a:pos x="T6" y="T7"/>
                  </a:cxn>
                  <a:cxn ang="0">
                    <a:pos x="T8" y="T9"/>
                  </a:cxn>
                  <a:cxn ang="0">
                    <a:pos x="T10" y="T11"/>
                  </a:cxn>
                  <a:cxn ang="0">
                    <a:pos x="T12" y="T13"/>
                  </a:cxn>
                </a:cxnLst>
                <a:rect l="0" t="0" r="r" b="b"/>
                <a:pathLst>
                  <a:path w="1731" h="1338">
                    <a:moveTo>
                      <a:pt x="0" y="0"/>
                    </a:moveTo>
                    <a:lnTo>
                      <a:pt x="1180" y="928"/>
                    </a:lnTo>
                    <a:lnTo>
                      <a:pt x="1731" y="1338"/>
                    </a:lnTo>
                    <a:lnTo>
                      <a:pt x="1727" y="1338"/>
                    </a:lnTo>
                    <a:lnTo>
                      <a:pt x="1180" y="928"/>
                    </a:lnTo>
                    <a:lnTo>
                      <a:pt x="0" y="0"/>
                    </a:lnTo>
                    <a:lnTo>
                      <a:pt x="0" y="0"/>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7"/>
              <p:cNvSpPr>
                <a:spLocks noEditPoints="1"/>
              </p:cNvSpPr>
              <p:nvPr/>
            </p:nvSpPr>
            <p:spPr bwMode="auto">
              <a:xfrm>
                <a:off x="2517850" y="2720975"/>
                <a:ext cx="2097088" cy="1296988"/>
              </a:xfrm>
              <a:custGeom>
                <a:avLst/>
                <a:gdLst>
                  <a:gd name="T0" fmla="*/ 136 w 1321"/>
                  <a:gd name="T1" fmla="*/ 0 h 817"/>
                  <a:gd name="T2" fmla="*/ 136 w 1321"/>
                  <a:gd name="T3" fmla="*/ 0 h 817"/>
                  <a:gd name="T4" fmla="*/ 1321 w 1321"/>
                  <a:gd name="T5" fmla="*/ 817 h 817"/>
                  <a:gd name="T6" fmla="*/ 1321 w 1321"/>
                  <a:gd name="T7" fmla="*/ 817 h 817"/>
                  <a:gd name="T8" fmla="*/ 0 w 1321"/>
                  <a:gd name="T9" fmla="*/ 201 h 817"/>
                  <a:gd name="T10" fmla="*/ 136 w 1321"/>
                  <a:gd name="T11" fmla="*/ 0 h 817"/>
                  <a:gd name="T12" fmla="*/ 1313 w 1321"/>
                  <a:gd name="T13" fmla="*/ 814 h 817"/>
                  <a:gd name="T14" fmla="*/ 136 w 1321"/>
                  <a:gd name="T15" fmla="*/ 0 h 817"/>
                  <a:gd name="T16" fmla="*/ 3 w 1321"/>
                  <a:gd name="T17" fmla="*/ 197 h 817"/>
                  <a:gd name="T18" fmla="*/ 1313 w 1321"/>
                  <a:gd name="T19" fmla="*/ 814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1" h="817">
                    <a:moveTo>
                      <a:pt x="136" y="0"/>
                    </a:moveTo>
                    <a:lnTo>
                      <a:pt x="136" y="0"/>
                    </a:lnTo>
                    <a:lnTo>
                      <a:pt x="1321" y="817"/>
                    </a:lnTo>
                    <a:lnTo>
                      <a:pt x="1321" y="817"/>
                    </a:lnTo>
                    <a:lnTo>
                      <a:pt x="0" y="201"/>
                    </a:lnTo>
                    <a:lnTo>
                      <a:pt x="136" y="0"/>
                    </a:lnTo>
                    <a:close/>
                    <a:moveTo>
                      <a:pt x="1313" y="814"/>
                    </a:moveTo>
                    <a:lnTo>
                      <a:pt x="136" y="0"/>
                    </a:lnTo>
                    <a:lnTo>
                      <a:pt x="3" y="197"/>
                    </a:lnTo>
                    <a:lnTo>
                      <a:pt x="1313" y="814"/>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8"/>
              <p:cNvSpPr>
                <a:spLocks/>
              </p:cNvSpPr>
              <p:nvPr/>
            </p:nvSpPr>
            <p:spPr bwMode="auto">
              <a:xfrm>
                <a:off x="6203950" y="4325938"/>
                <a:ext cx="53975" cy="55563"/>
              </a:xfrm>
              <a:custGeom>
                <a:avLst/>
                <a:gdLst>
                  <a:gd name="T0" fmla="*/ 8 w 9"/>
                  <a:gd name="T1" fmla="*/ 7 h 9"/>
                  <a:gd name="T2" fmla="*/ 6 w 9"/>
                  <a:gd name="T3" fmla="*/ 1 h 9"/>
                  <a:gd name="T4" fmla="*/ 1 w 9"/>
                  <a:gd name="T5" fmla="*/ 3 h 9"/>
                  <a:gd name="T6" fmla="*/ 3 w 9"/>
                  <a:gd name="T7" fmla="*/ 9 h 9"/>
                  <a:gd name="T8" fmla="*/ 8 w 9"/>
                  <a:gd name="T9" fmla="*/ 7 h 9"/>
                </a:gdLst>
                <a:ahLst/>
                <a:cxnLst>
                  <a:cxn ang="0">
                    <a:pos x="T0" y="T1"/>
                  </a:cxn>
                  <a:cxn ang="0">
                    <a:pos x="T2" y="T3"/>
                  </a:cxn>
                  <a:cxn ang="0">
                    <a:pos x="T4" y="T5"/>
                  </a:cxn>
                  <a:cxn ang="0">
                    <a:pos x="T6" y="T7"/>
                  </a:cxn>
                  <a:cxn ang="0">
                    <a:pos x="T8" y="T9"/>
                  </a:cxn>
                </a:cxnLst>
                <a:rect l="0" t="0" r="r" b="b"/>
                <a:pathLst>
                  <a:path w="9" h="9">
                    <a:moveTo>
                      <a:pt x="8" y="7"/>
                    </a:moveTo>
                    <a:cubicBezTo>
                      <a:pt x="9" y="5"/>
                      <a:pt x="8" y="2"/>
                      <a:pt x="6" y="1"/>
                    </a:cubicBezTo>
                    <a:cubicBezTo>
                      <a:pt x="4" y="0"/>
                      <a:pt x="2" y="1"/>
                      <a:pt x="1" y="3"/>
                    </a:cubicBezTo>
                    <a:cubicBezTo>
                      <a:pt x="0" y="5"/>
                      <a:pt x="1" y="8"/>
                      <a:pt x="3" y="9"/>
                    </a:cubicBezTo>
                    <a:cubicBezTo>
                      <a:pt x="5" y="9"/>
                      <a:pt x="7" y="9"/>
                      <a:pt x="8" y="7"/>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1"/>
              <p:cNvSpPr>
                <a:spLocks/>
              </p:cNvSpPr>
              <p:nvPr/>
            </p:nvSpPr>
            <p:spPr bwMode="auto">
              <a:xfrm>
                <a:off x="2468638" y="2159000"/>
                <a:ext cx="2146300" cy="1858963"/>
              </a:xfrm>
              <a:custGeom>
                <a:avLst/>
                <a:gdLst>
                  <a:gd name="T0" fmla="*/ 0 w 1352"/>
                  <a:gd name="T1" fmla="*/ 0 h 1171"/>
                  <a:gd name="T2" fmla="*/ 1352 w 1352"/>
                  <a:gd name="T3" fmla="*/ 1171 h 1171"/>
                  <a:gd name="T4" fmla="*/ 1352 w 1352"/>
                  <a:gd name="T5" fmla="*/ 1171 h 1171"/>
                  <a:gd name="T6" fmla="*/ 0 w 1352"/>
                  <a:gd name="T7" fmla="*/ 0 h 1171"/>
                  <a:gd name="T8" fmla="*/ 0 w 1352"/>
                  <a:gd name="T9" fmla="*/ 0 h 1171"/>
                </a:gdLst>
                <a:ahLst/>
                <a:cxnLst>
                  <a:cxn ang="0">
                    <a:pos x="T0" y="T1"/>
                  </a:cxn>
                  <a:cxn ang="0">
                    <a:pos x="T2" y="T3"/>
                  </a:cxn>
                  <a:cxn ang="0">
                    <a:pos x="T4" y="T5"/>
                  </a:cxn>
                  <a:cxn ang="0">
                    <a:pos x="T6" y="T7"/>
                  </a:cxn>
                  <a:cxn ang="0">
                    <a:pos x="T8" y="T9"/>
                  </a:cxn>
                </a:cxnLst>
                <a:rect l="0" t="0" r="r" b="b"/>
                <a:pathLst>
                  <a:path w="1352" h="1171">
                    <a:moveTo>
                      <a:pt x="0" y="0"/>
                    </a:moveTo>
                    <a:lnTo>
                      <a:pt x="1352" y="1171"/>
                    </a:lnTo>
                    <a:lnTo>
                      <a:pt x="1352" y="1171"/>
                    </a:lnTo>
                    <a:lnTo>
                      <a:pt x="0" y="0"/>
                    </a:lnTo>
                    <a:lnTo>
                      <a:pt x="0" y="0"/>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99"/>
              <p:cNvSpPr>
                <a:spLocks/>
              </p:cNvSpPr>
              <p:nvPr/>
            </p:nvSpPr>
            <p:spPr bwMode="auto">
              <a:xfrm>
                <a:off x="117550" y="3016250"/>
                <a:ext cx="1508125" cy="1365250"/>
              </a:xfrm>
              <a:custGeom>
                <a:avLst/>
                <a:gdLst>
                  <a:gd name="T0" fmla="*/ 0 w 950"/>
                  <a:gd name="T1" fmla="*/ 860 h 860"/>
                  <a:gd name="T2" fmla="*/ 4 w 950"/>
                  <a:gd name="T3" fmla="*/ 856 h 860"/>
                  <a:gd name="T4" fmla="*/ 840 w 950"/>
                  <a:gd name="T5" fmla="*/ 0 h 860"/>
                  <a:gd name="T6" fmla="*/ 840 w 950"/>
                  <a:gd name="T7" fmla="*/ 0 h 860"/>
                  <a:gd name="T8" fmla="*/ 8 w 950"/>
                  <a:gd name="T9" fmla="*/ 852 h 860"/>
                  <a:gd name="T10" fmla="*/ 950 w 950"/>
                  <a:gd name="T11" fmla="*/ 278 h 860"/>
                  <a:gd name="T12" fmla="*/ 950 w 950"/>
                  <a:gd name="T13" fmla="*/ 278 h 860"/>
                  <a:gd name="T14" fmla="*/ 0 w 950"/>
                  <a:gd name="T15" fmla="*/ 860 h 8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860">
                    <a:moveTo>
                      <a:pt x="0" y="860"/>
                    </a:moveTo>
                    <a:lnTo>
                      <a:pt x="4" y="856"/>
                    </a:lnTo>
                    <a:lnTo>
                      <a:pt x="840" y="0"/>
                    </a:lnTo>
                    <a:lnTo>
                      <a:pt x="840" y="0"/>
                    </a:lnTo>
                    <a:lnTo>
                      <a:pt x="8" y="852"/>
                    </a:lnTo>
                    <a:lnTo>
                      <a:pt x="950" y="278"/>
                    </a:lnTo>
                    <a:lnTo>
                      <a:pt x="950" y="278"/>
                    </a:lnTo>
                    <a:lnTo>
                      <a:pt x="0" y="86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00"/>
              <p:cNvSpPr>
                <a:spLocks/>
              </p:cNvSpPr>
              <p:nvPr/>
            </p:nvSpPr>
            <p:spPr bwMode="auto">
              <a:xfrm>
                <a:off x="123900" y="1646238"/>
                <a:ext cx="1308100" cy="2735263"/>
              </a:xfrm>
              <a:custGeom>
                <a:avLst/>
                <a:gdLst>
                  <a:gd name="T0" fmla="*/ 0 w 824"/>
                  <a:gd name="T1" fmla="*/ 1723 h 1723"/>
                  <a:gd name="T2" fmla="*/ 0 w 824"/>
                  <a:gd name="T3" fmla="*/ 1719 h 1723"/>
                  <a:gd name="T4" fmla="*/ 517 w 824"/>
                  <a:gd name="T5" fmla="*/ 0 h 1723"/>
                  <a:gd name="T6" fmla="*/ 517 w 824"/>
                  <a:gd name="T7" fmla="*/ 0 h 1723"/>
                  <a:gd name="T8" fmla="*/ 0 w 824"/>
                  <a:gd name="T9" fmla="*/ 1719 h 1723"/>
                  <a:gd name="T10" fmla="*/ 824 w 824"/>
                  <a:gd name="T11" fmla="*/ 749 h 1723"/>
                  <a:gd name="T12" fmla="*/ 824 w 824"/>
                  <a:gd name="T13" fmla="*/ 753 h 1723"/>
                  <a:gd name="T14" fmla="*/ 0 w 824"/>
                  <a:gd name="T15" fmla="*/ 1723 h 17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4" h="1723">
                    <a:moveTo>
                      <a:pt x="0" y="1723"/>
                    </a:moveTo>
                    <a:lnTo>
                      <a:pt x="0" y="1719"/>
                    </a:lnTo>
                    <a:lnTo>
                      <a:pt x="517" y="0"/>
                    </a:lnTo>
                    <a:lnTo>
                      <a:pt x="517" y="0"/>
                    </a:lnTo>
                    <a:lnTo>
                      <a:pt x="0" y="1719"/>
                    </a:lnTo>
                    <a:lnTo>
                      <a:pt x="824" y="749"/>
                    </a:lnTo>
                    <a:lnTo>
                      <a:pt x="824" y="753"/>
                    </a:lnTo>
                    <a:lnTo>
                      <a:pt x="0" y="1723"/>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01"/>
              <p:cNvSpPr>
                <a:spLocks/>
              </p:cNvSpPr>
              <p:nvPr/>
            </p:nvSpPr>
            <p:spPr bwMode="auto">
              <a:xfrm>
                <a:off x="100088" y="4351338"/>
                <a:ext cx="47625" cy="47625"/>
              </a:xfrm>
              <a:custGeom>
                <a:avLst/>
                <a:gdLst>
                  <a:gd name="T0" fmla="*/ 8 w 8"/>
                  <a:gd name="T1" fmla="*/ 3 h 8"/>
                  <a:gd name="T2" fmla="*/ 3 w 8"/>
                  <a:gd name="T3" fmla="*/ 0 h 8"/>
                  <a:gd name="T4" fmla="*/ 0 w 8"/>
                  <a:gd name="T5" fmla="*/ 4 h 8"/>
                  <a:gd name="T6" fmla="*/ 4 w 8"/>
                  <a:gd name="T7" fmla="*/ 7 h 8"/>
                  <a:gd name="T8" fmla="*/ 8 w 8"/>
                  <a:gd name="T9" fmla="*/ 3 h 8"/>
                </a:gdLst>
                <a:ahLst/>
                <a:cxnLst>
                  <a:cxn ang="0">
                    <a:pos x="T0" y="T1"/>
                  </a:cxn>
                  <a:cxn ang="0">
                    <a:pos x="T2" y="T3"/>
                  </a:cxn>
                  <a:cxn ang="0">
                    <a:pos x="T4" y="T5"/>
                  </a:cxn>
                  <a:cxn ang="0">
                    <a:pos x="T6" y="T7"/>
                  </a:cxn>
                  <a:cxn ang="0">
                    <a:pos x="T8" y="T9"/>
                  </a:cxn>
                </a:cxnLst>
                <a:rect l="0" t="0" r="r" b="b"/>
                <a:pathLst>
                  <a:path w="8" h="8">
                    <a:moveTo>
                      <a:pt x="8" y="3"/>
                    </a:moveTo>
                    <a:cubicBezTo>
                      <a:pt x="7" y="1"/>
                      <a:pt x="5" y="0"/>
                      <a:pt x="3" y="0"/>
                    </a:cubicBezTo>
                    <a:cubicBezTo>
                      <a:pt x="1" y="0"/>
                      <a:pt x="0" y="2"/>
                      <a:pt x="0" y="4"/>
                    </a:cubicBezTo>
                    <a:cubicBezTo>
                      <a:pt x="0" y="6"/>
                      <a:pt x="2" y="8"/>
                      <a:pt x="4" y="7"/>
                    </a:cubicBezTo>
                    <a:cubicBezTo>
                      <a:pt x="7" y="7"/>
                      <a:pt x="8" y="5"/>
                      <a:pt x="8" y="3"/>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02"/>
              <p:cNvSpPr>
                <a:spLocks noEditPoints="1"/>
              </p:cNvSpPr>
              <p:nvPr/>
            </p:nvSpPr>
            <p:spPr bwMode="auto">
              <a:xfrm>
                <a:off x="123900" y="2424113"/>
                <a:ext cx="1169988" cy="1951038"/>
              </a:xfrm>
              <a:custGeom>
                <a:avLst/>
                <a:gdLst>
                  <a:gd name="T0" fmla="*/ 0 w 737"/>
                  <a:gd name="T1" fmla="*/ 1229 h 1229"/>
                  <a:gd name="T2" fmla="*/ 0 w 737"/>
                  <a:gd name="T3" fmla="*/ 1229 h 1229"/>
                  <a:gd name="T4" fmla="*/ 509 w 737"/>
                  <a:gd name="T5" fmla="*/ 0 h 1229"/>
                  <a:gd name="T6" fmla="*/ 509 w 737"/>
                  <a:gd name="T7" fmla="*/ 0 h 1229"/>
                  <a:gd name="T8" fmla="*/ 737 w 737"/>
                  <a:gd name="T9" fmla="*/ 80 h 1229"/>
                  <a:gd name="T10" fmla="*/ 733 w 737"/>
                  <a:gd name="T11" fmla="*/ 80 h 1229"/>
                  <a:gd name="T12" fmla="*/ 0 w 737"/>
                  <a:gd name="T13" fmla="*/ 1229 h 1229"/>
                  <a:gd name="T14" fmla="*/ 509 w 737"/>
                  <a:gd name="T15" fmla="*/ 0 h 1229"/>
                  <a:gd name="T16" fmla="*/ 4 w 737"/>
                  <a:gd name="T17" fmla="*/ 1221 h 1229"/>
                  <a:gd name="T18" fmla="*/ 733 w 737"/>
                  <a:gd name="T19" fmla="*/ 80 h 1229"/>
                  <a:gd name="T20" fmla="*/ 509 w 737"/>
                  <a:gd name="T21" fmla="*/ 0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7" h="1229">
                    <a:moveTo>
                      <a:pt x="0" y="1229"/>
                    </a:moveTo>
                    <a:lnTo>
                      <a:pt x="0" y="1229"/>
                    </a:lnTo>
                    <a:lnTo>
                      <a:pt x="509" y="0"/>
                    </a:lnTo>
                    <a:lnTo>
                      <a:pt x="509" y="0"/>
                    </a:lnTo>
                    <a:lnTo>
                      <a:pt x="737" y="80"/>
                    </a:lnTo>
                    <a:lnTo>
                      <a:pt x="733" y="80"/>
                    </a:lnTo>
                    <a:lnTo>
                      <a:pt x="0" y="1229"/>
                    </a:lnTo>
                    <a:close/>
                    <a:moveTo>
                      <a:pt x="509" y="0"/>
                    </a:moveTo>
                    <a:lnTo>
                      <a:pt x="4" y="1221"/>
                    </a:lnTo>
                    <a:lnTo>
                      <a:pt x="733" y="80"/>
                    </a:lnTo>
                    <a:lnTo>
                      <a:pt x="509"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5590381" y="2101167"/>
              <a:ext cx="510171" cy="511349"/>
              <a:chOff x="3359150" y="2557463"/>
              <a:chExt cx="687388" cy="688975"/>
            </a:xfrm>
            <a:solidFill>
              <a:srgbClr val="365974"/>
            </a:solidFill>
          </p:grpSpPr>
          <p:sp>
            <p:nvSpPr>
              <p:cNvPr id="56" name="Freeform 67"/>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8"/>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9"/>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0"/>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1"/>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2"/>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3"/>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4"/>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5"/>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76"/>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7"/>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78"/>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9"/>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0"/>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5" name="Freeform 95"/>
            <p:cNvSpPr>
              <a:spLocks/>
            </p:cNvSpPr>
            <p:nvPr/>
          </p:nvSpPr>
          <p:spPr bwMode="auto">
            <a:xfrm>
              <a:off x="3602832" y="1197167"/>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3"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Oval 97"/>
            <p:cNvSpPr>
              <a:spLocks noChangeArrowheads="1"/>
            </p:cNvSpPr>
            <p:nvPr/>
          </p:nvSpPr>
          <p:spPr bwMode="auto">
            <a:xfrm>
              <a:off x="5403056" y="513667"/>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Oval 98"/>
            <p:cNvSpPr>
              <a:spLocks noChangeArrowheads="1"/>
            </p:cNvSpPr>
            <p:nvPr/>
          </p:nvSpPr>
          <p:spPr bwMode="auto">
            <a:xfrm>
              <a:off x="2793206" y="1364567"/>
              <a:ext cx="180975" cy="187325"/>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95"/>
            <p:cNvSpPr>
              <a:spLocks/>
            </p:cNvSpPr>
            <p:nvPr/>
          </p:nvSpPr>
          <p:spPr bwMode="auto">
            <a:xfrm>
              <a:off x="3801036" y="1395679"/>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文本框 5"/>
            <p:cNvSpPr txBox="1"/>
            <p:nvPr/>
          </p:nvSpPr>
          <p:spPr>
            <a:xfrm>
              <a:off x="4401314" y="1653410"/>
              <a:ext cx="451089" cy="1078529"/>
            </a:xfrm>
            <a:prstGeom prst="rect">
              <a:avLst/>
            </a:prstGeom>
            <a:noFill/>
          </p:spPr>
          <p:txBody>
            <a:bodyPr wrap="none" lIns="0" tIns="0" rIns="0" bIns="0" rtlCol="0">
              <a:spAutoFit/>
            </a:bodyPr>
            <a:lstStyle/>
            <a:p>
              <a:r>
                <a:rPr lang="en-US" altLang="zh-CN" sz="6600" b="1" dirty="0">
                  <a:solidFill>
                    <a:schemeClr val="bg1"/>
                  </a:solidFill>
                  <a:latin typeface="Impact" panose="020B0806030902050204" pitchFamily="34" charset="0"/>
                  <a:ea typeface="+mn-ea"/>
                  <a:cs typeface="+mn-ea"/>
                  <a:sym typeface="+mn-lt"/>
                </a:rPr>
                <a:t>2</a:t>
              </a:r>
              <a:endParaRPr lang="zh-CN" altLang="en-US" sz="6600" b="1" dirty="0">
                <a:solidFill>
                  <a:schemeClr val="bg1"/>
                </a:solidFill>
                <a:latin typeface="Impact" panose="020B0806030902050204" pitchFamily="34" charset="0"/>
                <a:ea typeface="+mn-ea"/>
                <a:cs typeface="+mn-ea"/>
                <a:sym typeface="+mn-lt"/>
              </a:endParaRPr>
            </a:p>
          </p:txBody>
        </p:sp>
        <p:grpSp>
          <p:nvGrpSpPr>
            <p:cNvPr id="70" name="组合 69"/>
            <p:cNvGrpSpPr/>
            <p:nvPr/>
          </p:nvGrpSpPr>
          <p:grpSpPr>
            <a:xfrm>
              <a:off x="2678906" y="2445654"/>
              <a:ext cx="596900" cy="596901"/>
              <a:chOff x="447675" y="2901950"/>
              <a:chExt cx="596900" cy="596901"/>
            </a:xfrm>
            <a:solidFill>
              <a:srgbClr val="365974"/>
            </a:solidFill>
          </p:grpSpPr>
          <p:sp>
            <p:nvSpPr>
              <p:cNvPr id="71" name="Freeform 81"/>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2"/>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3"/>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4"/>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5"/>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6"/>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7"/>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8"/>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9"/>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0"/>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91"/>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2"/>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93"/>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94"/>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17947669"/>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1872208"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校级管理要求</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835536" y="699542"/>
            <a:ext cx="229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000" b="1" dirty="0">
                <a:solidFill>
                  <a:schemeClr val="accent6"/>
                </a:solidFill>
                <a:latin typeface="+mn-lt"/>
                <a:ea typeface="+mn-ea"/>
                <a:cs typeface="+mn-ea"/>
                <a:sym typeface="+mn-lt"/>
              </a:rPr>
              <a:t>（一）组织管理</a:t>
            </a:r>
          </a:p>
        </p:txBody>
      </p:sp>
      <p:sp>
        <p:nvSpPr>
          <p:cNvPr id="49" name="任意多边形: 形状 48">
            <a:extLst>
              <a:ext uri="{FF2B5EF4-FFF2-40B4-BE49-F238E27FC236}">
                <a16:creationId xmlns:a16="http://schemas.microsoft.com/office/drawing/2014/main" xmlns="" id="{9A5BAC77-B9C9-4F92-A3B4-A786D4773AC1}"/>
              </a:ext>
            </a:extLst>
          </p:cNvPr>
          <p:cNvSpPr/>
          <p:nvPr/>
        </p:nvSpPr>
        <p:spPr>
          <a:xfrm>
            <a:off x="755577" y="1095586"/>
            <a:ext cx="3528392" cy="2952328"/>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lnSpc>
                <a:spcPct val="150000"/>
              </a:lnSpc>
              <a:spcAft>
                <a:spcPct val="35000"/>
              </a:spcAft>
            </a:pPr>
            <a:r>
              <a:rPr lang="zh-CN" altLang="en-US" b="1" dirty="0">
                <a:solidFill>
                  <a:schemeClr val="accent5">
                    <a:lumMod val="75000"/>
                  </a:schemeClr>
                </a:solidFill>
              </a:rPr>
              <a:t>成立学校综合素质评价领导小组和工作小组</a:t>
            </a: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rPr>
              <a:t>制定本校综合素质评价实施办法</a:t>
            </a: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rPr>
              <a:t>明确本校综合素质评价的具体要求</a:t>
            </a: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rPr>
              <a:t>建立健全全校公示制度</a:t>
            </a:r>
          </a:p>
        </p:txBody>
      </p:sp>
      <p:pic>
        <p:nvPicPr>
          <p:cNvPr id="52" name="图片 51">
            <a:extLst>
              <a:ext uri="{FF2B5EF4-FFF2-40B4-BE49-F238E27FC236}">
                <a16:creationId xmlns:a16="http://schemas.microsoft.com/office/drawing/2014/main" xmlns="" id="{6C04719F-8169-4435-80C2-10DEFE463C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sp>
        <p:nvSpPr>
          <p:cNvPr id="68" name="任意多边形: 形状 67">
            <a:extLst>
              <a:ext uri="{FF2B5EF4-FFF2-40B4-BE49-F238E27FC236}">
                <a16:creationId xmlns:a16="http://schemas.microsoft.com/office/drawing/2014/main" xmlns="" id="{C734FF4E-D288-4CDF-B5D6-6821BE2D2FB7}"/>
              </a:ext>
            </a:extLst>
          </p:cNvPr>
          <p:cNvSpPr/>
          <p:nvPr/>
        </p:nvSpPr>
        <p:spPr>
          <a:xfrm>
            <a:off x="4932040" y="1122569"/>
            <a:ext cx="3888432" cy="2925345"/>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lnSpc>
                <a:spcPct val="150000"/>
              </a:lnSpc>
              <a:spcAft>
                <a:spcPct val="35000"/>
              </a:spcAft>
            </a:pPr>
            <a:r>
              <a:rPr lang="zh-CN" altLang="en-US" b="1" dirty="0">
                <a:solidFill>
                  <a:schemeClr val="accent5">
                    <a:lumMod val="75000"/>
                  </a:schemeClr>
                </a:solidFill>
              </a:rPr>
              <a:t>成立学校“探究性学习专家委员会”</a:t>
            </a: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rPr>
              <a:t>制定学生探究性学习报告审核办法</a:t>
            </a: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rPr>
              <a:t>认定学生探究性学习报告及其佐证材料的真实性</a:t>
            </a: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rPr>
              <a:t>建立指导学生参加探究学习的导师队伍</a:t>
            </a:r>
          </a:p>
        </p:txBody>
      </p:sp>
    </p:spTree>
    <p:extLst>
      <p:ext uri="{BB962C8B-B14F-4D97-AF65-F5344CB8AC3E}">
        <p14:creationId xmlns:p14="http://schemas.microsoft.com/office/powerpoint/2010/main" val="6591170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1872208"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校级管理要求</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835536" y="752113"/>
            <a:ext cx="229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000" b="1" dirty="0">
                <a:solidFill>
                  <a:schemeClr val="accent6"/>
                </a:solidFill>
                <a:latin typeface="+mn-lt"/>
                <a:ea typeface="+mn-ea"/>
                <a:cs typeface="+mn-ea"/>
                <a:sym typeface="+mn-lt"/>
              </a:rPr>
              <a:t>（一）组织管理</a:t>
            </a:r>
          </a:p>
        </p:txBody>
      </p:sp>
      <p:sp>
        <p:nvSpPr>
          <p:cNvPr id="49" name="任意多边形: 形状 48">
            <a:extLst>
              <a:ext uri="{FF2B5EF4-FFF2-40B4-BE49-F238E27FC236}">
                <a16:creationId xmlns:a16="http://schemas.microsoft.com/office/drawing/2014/main" xmlns="" id="{9A5BAC77-B9C9-4F92-A3B4-A786D4773AC1}"/>
              </a:ext>
            </a:extLst>
          </p:cNvPr>
          <p:cNvSpPr/>
          <p:nvPr/>
        </p:nvSpPr>
        <p:spPr>
          <a:xfrm>
            <a:off x="791579" y="1412147"/>
            <a:ext cx="3096343" cy="953297"/>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lnSpc>
                <a:spcPct val="150000"/>
              </a:lnSpc>
              <a:spcAft>
                <a:spcPct val="35000"/>
              </a:spcAft>
            </a:pPr>
            <a:r>
              <a:rPr lang="zh-CN" altLang="en-US" b="1" dirty="0">
                <a:solidFill>
                  <a:schemeClr val="accent5">
                    <a:lumMod val="75000"/>
                  </a:schemeClr>
                </a:solidFill>
              </a:rPr>
              <a:t>落实部门或专人负责学生综合素质评价信息的录入、审核、公示、维护和管理等相关工作</a:t>
            </a:r>
          </a:p>
        </p:txBody>
      </p:sp>
      <p:pic>
        <p:nvPicPr>
          <p:cNvPr id="52" name="图片 51">
            <a:extLst>
              <a:ext uri="{FF2B5EF4-FFF2-40B4-BE49-F238E27FC236}">
                <a16:creationId xmlns:a16="http://schemas.microsoft.com/office/drawing/2014/main" xmlns="" id="{6C04719F-8169-4435-80C2-10DEFE463C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sp>
        <p:nvSpPr>
          <p:cNvPr id="41" name="任意多边形: 形状 40">
            <a:extLst>
              <a:ext uri="{FF2B5EF4-FFF2-40B4-BE49-F238E27FC236}">
                <a16:creationId xmlns:a16="http://schemas.microsoft.com/office/drawing/2014/main" xmlns="" id="{D2F6B3F9-FE81-4724-8CE0-EC1C1C8CA9E4}"/>
              </a:ext>
            </a:extLst>
          </p:cNvPr>
          <p:cNvSpPr/>
          <p:nvPr/>
        </p:nvSpPr>
        <p:spPr>
          <a:xfrm>
            <a:off x="4326320" y="1203598"/>
            <a:ext cx="4824536" cy="2537473"/>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lnSpc>
                <a:spcPct val="150000"/>
              </a:lnSpc>
              <a:spcAft>
                <a:spcPct val="35000"/>
              </a:spcAft>
            </a:pPr>
            <a:r>
              <a:rPr lang="zh-CN" altLang="en-US" b="1" dirty="0">
                <a:solidFill>
                  <a:schemeClr val="accent5">
                    <a:lumMod val="75000"/>
                  </a:schemeClr>
                </a:solidFill>
              </a:rPr>
              <a:t>统筹协调本校学生参加社会实践活动</a:t>
            </a:r>
          </a:p>
          <a:p>
            <a:pPr marL="171450" lvl="0" indent="-1714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rPr>
              <a:t> 统筹安排社会实践资源</a:t>
            </a:r>
          </a:p>
          <a:p>
            <a:pPr marL="171450" lvl="0" indent="-1714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rPr>
              <a:t> 制定本校学生参加社会实践活动的计划</a:t>
            </a:r>
          </a:p>
          <a:p>
            <a:pPr marL="171450" lvl="0" indent="-1714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rPr>
              <a:t> 建立专兼职相结合的社会实践活动导师队伍</a:t>
            </a:r>
          </a:p>
          <a:p>
            <a:pPr marL="171450" lvl="0" indent="-1714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rPr>
              <a:t> 有序组织学生开展集体性的社会实践活动</a:t>
            </a:r>
          </a:p>
        </p:txBody>
      </p:sp>
    </p:spTree>
    <p:extLst>
      <p:ext uri="{BB962C8B-B14F-4D97-AF65-F5344CB8AC3E}">
        <p14:creationId xmlns:p14="http://schemas.microsoft.com/office/powerpoint/2010/main" val="14910142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1872208"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校级管理要求</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835536" y="752113"/>
            <a:ext cx="2080280"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000" b="1" dirty="0">
                <a:solidFill>
                  <a:schemeClr val="accent6"/>
                </a:solidFill>
                <a:latin typeface="+mn-lt"/>
                <a:ea typeface="+mn-ea"/>
                <a:cs typeface="+mn-ea"/>
                <a:sym typeface="+mn-lt"/>
              </a:rPr>
              <a:t>（二）主要任务</a:t>
            </a:r>
          </a:p>
        </p:txBody>
      </p:sp>
      <p:grpSp>
        <p:nvGrpSpPr>
          <p:cNvPr id="58" name="Group 15">
            <a:extLst>
              <a:ext uri="{FF2B5EF4-FFF2-40B4-BE49-F238E27FC236}">
                <a16:creationId xmlns:a16="http://schemas.microsoft.com/office/drawing/2014/main" xmlns="" id="{259BFFBC-26D2-43AC-A234-753D409E1448}"/>
              </a:ext>
            </a:extLst>
          </p:cNvPr>
          <p:cNvGrpSpPr/>
          <p:nvPr/>
        </p:nvGrpSpPr>
        <p:grpSpPr>
          <a:xfrm>
            <a:off x="897413" y="2705021"/>
            <a:ext cx="3096344" cy="552643"/>
            <a:chOff x="6691729" y="3813048"/>
            <a:chExt cx="5909139" cy="723601"/>
          </a:xfrm>
        </p:grpSpPr>
        <p:grpSp>
          <p:nvGrpSpPr>
            <p:cNvPr id="59" name="Group 16">
              <a:extLst>
                <a:ext uri="{FF2B5EF4-FFF2-40B4-BE49-F238E27FC236}">
                  <a16:creationId xmlns:a16="http://schemas.microsoft.com/office/drawing/2014/main" xmlns="" id="{43FF8E90-29C1-4505-977F-DAA4B62F7698}"/>
                </a:ext>
              </a:extLst>
            </p:cNvPr>
            <p:cNvGrpSpPr/>
            <p:nvPr/>
          </p:nvGrpSpPr>
          <p:grpSpPr>
            <a:xfrm flipH="1">
              <a:off x="6997699" y="3813048"/>
              <a:ext cx="5603169" cy="723481"/>
              <a:chOff x="2968265" y="2794048"/>
              <a:chExt cx="6336071" cy="818113"/>
            </a:xfrm>
          </p:grpSpPr>
          <p:sp>
            <p:nvSpPr>
              <p:cNvPr id="63" name="Freeform 20">
                <a:extLst>
                  <a:ext uri="{FF2B5EF4-FFF2-40B4-BE49-F238E27FC236}">
                    <a16:creationId xmlns:a16="http://schemas.microsoft.com/office/drawing/2014/main" xmlns="" id="{5601B6A9-2A28-4FFE-A2E6-2B2CAE1F398D}"/>
                  </a:ext>
                </a:extLst>
              </p:cNvPr>
              <p:cNvSpPr/>
              <p:nvPr/>
            </p:nvSpPr>
            <p:spPr>
              <a:xfrm flipH="1">
                <a:off x="3072088" y="2794048"/>
                <a:ext cx="6232248" cy="818113"/>
              </a:xfrm>
              <a:custGeom>
                <a:avLst/>
                <a:gdLst>
                  <a:gd name="connsiteX0" fmla="*/ 4679950 w 4679950"/>
                  <a:gd name="connsiteY0" fmla="*/ 0 h 818113"/>
                  <a:gd name="connsiteX1" fmla="*/ 0 w 4679950"/>
                  <a:gd name="connsiteY1" fmla="*/ 1690 h 818113"/>
                  <a:gd name="connsiteX2" fmla="*/ 0 w 4679950"/>
                  <a:gd name="connsiteY2" fmla="*/ 816423 h 818113"/>
                  <a:gd name="connsiteX3" fmla="*/ 4679950 w 4679950"/>
                  <a:gd name="connsiteY3" fmla="*/ 818113 h 818113"/>
                  <a:gd name="connsiteX4" fmla="*/ 4679950 w 4679950"/>
                  <a:gd name="connsiteY4" fmla="*/ 0 h 818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9950" h="818113">
                    <a:moveTo>
                      <a:pt x="4679950" y="0"/>
                    </a:moveTo>
                    <a:lnTo>
                      <a:pt x="0" y="1690"/>
                    </a:lnTo>
                    <a:lnTo>
                      <a:pt x="0" y="816423"/>
                    </a:lnTo>
                    <a:lnTo>
                      <a:pt x="4679950" y="818113"/>
                    </a:lnTo>
                    <a:lnTo>
                      <a:pt x="4679950" y="0"/>
                    </a:lnTo>
                    <a:close/>
                  </a:path>
                </a:pathLst>
              </a:custGeom>
              <a:gradFill flip="none" rotWithShape="1">
                <a:gsLst>
                  <a:gs pos="50000">
                    <a:schemeClr val="accent3"/>
                  </a:gs>
                  <a:gs pos="100000">
                    <a:schemeClr val="accent3">
                      <a:lumMod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64" name="Rectangle 21">
                <a:extLst>
                  <a:ext uri="{FF2B5EF4-FFF2-40B4-BE49-F238E27FC236}">
                    <a16:creationId xmlns:a16="http://schemas.microsoft.com/office/drawing/2014/main" xmlns="" id="{162BF07C-870E-43FC-8B55-6CFF83B0B715}"/>
                  </a:ext>
                </a:extLst>
              </p:cNvPr>
              <p:cNvSpPr/>
              <p:nvPr/>
            </p:nvSpPr>
            <p:spPr>
              <a:xfrm flipH="1">
                <a:off x="2968265" y="2794048"/>
                <a:ext cx="103823" cy="81811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60" name="Group 17">
              <a:extLst>
                <a:ext uri="{FF2B5EF4-FFF2-40B4-BE49-F238E27FC236}">
                  <a16:creationId xmlns:a16="http://schemas.microsoft.com/office/drawing/2014/main" xmlns="" id="{ED7F5BA5-B970-4AF7-8ED3-9874A1969409}"/>
                </a:ext>
              </a:extLst>
            </p:cNvPr>
            <p:cNvGrpSpPr>
              <a:grpSpLocks noChangeAspect="1"/>
            </p:cNvGrpSpPr>
            <p:nvPr/>
          </p:nvGrpSpPr>
          <p:grpSpPr>
            <a:xfrm rot="16200000">
              <a:off x="6800165" y="3704613"/>
              <a:ext cx="723600" cy="940472"/>
              <a:chOff x="1948419" y="2101527"/>
              <a:chExt cx="589437" cy="766099"/>
            </a:xfrm>
          </p:grpSpPr>
          <p:sp>
            <p:nvSpPr>
              <p:cNvPr id="61" name="Freeform 14">
                <a:extLst>
                  <a:ext uri="{FF2B5EF4-FFF2-40B4-BE49-F238E27FC236}">
                    <a16:creationId xmlns:a16="http://schemas.microsoft.com/office/drawing/2014/main" xmlns="" id="{011AA7BA-587B-4B16-BAE4-EF58023AF210}"/>
                  </a:ext>
                </a:extLst>
              </p:cNvPr>
              <p:cNvSpPr>
                <a:spLocks/>
              </p:cNvSpPr>
              <p:nvPr/>
            </p:nvSpPr>
            <p:spPr bwMode="auto">
              <a:xfrm>
                <a:off x="1948419" y="2354219"/>
                <a:ext cx="294719" cy="513406"/>
              </a:xfrm>
              <a:custGeom>
                <a:avLst/>
                <a:gdLst>
                  <a:gd name="T0" fmla="*/ 0 w 220"/>
                  <a:gd name="T1" fmla="*/ 0 h 384"/>
                  <a:gd name="T2" fmla="*/ 0 w 220"/>
                  <a:gd name="T3" fmla="*/ 384 h 384"/>
                  <a:gd name="T4" fmla="*/ 220 w 220"/>
                  <a:gd name="T5" fmla="*/ 192 h 384"/>
                  <a:gd name="T6" fmla="*/ 0 w 220"/>
                  <a:gd name="T7" fmla="*/ 0 h 384"/>
                  <a:gd name="T8" fmla="*/ 0 w 220"/>
                  <a:gd name="T9" fmla="*/ 0 h 384"/>
                  <a:gd name="T10" fmla="*/ 0 w 220"/>
                  <a:gd name="T11" fmla="*/ 0 h 384"/>
                </a:gdLst>
                <a:ahLst/>
                <a:cxnLst>
                  <a:cxn ang="0">
                    <a:pos x="T0" y="T1"/>
                  </a:cxn>
                  <a:cxn ang="0">
                    <a:pos x="T2" y="T3"/>
                  </a:cxn>
                  <a:cxn ang="0">
                    <a:pos x="T4" y="T5"/>
                  </a:cxn>
                  <a:cxn ang="0">
                    <a:pos x="T6" y="T7"/>
                  </a:cxn>
                  <a:cxn ang="0">
                    <a:pos x="T8" y="T9"/>
                  </a:cxn>
                  <a:cxn ang="0">
                    <a:pos x="T10" y="T11"/>
                  </a:cxn>
                </a:cxnLst>
                <a:rect l="0" t="0" r="r" b="b"/>
                <a:pathLst>
                  <a:path w="220" h="384">
                    <a:moveTo>
                      <a:pt x="0" y="0"/>
                    </a:moveTo>
                    <a:lnTo>
                      <a:pt x="0" y="384"/>
                    </a:lnTo>
                    <a:lnTo>
                      <a:pt x="220" y="192"/>
                    </a:lnTo>
                    <a:lnTo>
                      <a:pt x="0" y="0"/>
                    </a:lnTo>
                    <a:lnTo>
                      <a:pt x="0" y="0"/>
                    </a:lnTo>
                    <a:lnTo>
                      <a:pt x="0"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62" name="Freeform 15">
                <a:extLst>
                  <a:ext uri="{FF2B5EF4-FFF2-40B4-BE49-F238E27FC236}">
                    <a16:creationId xmlns:a16="http://schemas.microsoft.com/office/drawing/2014/main" xmlns="" id="{18B84A56-14E6-4426-A65A-F1EE1A55065B}"/>
                  </a:ext>
                </a:extLst>
              </p:cNvPr>
              <p:cNvSpPr>
                <a:spLocks/>
              </p:cNvSpPr>
              <p:nvPr/>
            </p:nvSpPr>
            <p:spPr bwMode="auto">
              <a:xfrm>
                <a:off x="1948419" y="2101527"/>
                <a:ext cx="589437" cy="766099"/>
              </a:xfrm>
              <a:custGeom>
                <a:avLst/>
                <a:gdLst>
                  <a:gd name="T0" fmla="*/ 440 w 440"/>
                  <a:gd name="T1" fmla="*/ 573 h 573"/>
                  <a:gd name="T2" fmla="*/ 0 w 440"/>
                  <a:gd name="T3" fmla="*/ 189 h 573"/>
                  <a:gd name="T4" fmla="*/ 220 w 440"/>
                  <a:gd name="T5" fmla="*/ 0 h 573"/>
                  <a:gd name="T6" fmla="*/ 440 w 440"/>
                  <a:gd name="T7" fmla="*/ 189 h 573"/>
                  <a:gd name="T8" fmla="*/ 440 w 440"/>
                  <a:gd name="T9" fmla="*/ 573 h 573"/>
                  <a:gd name="T10" fmla="*/ 440 w 440"/>
                  <a:gd name="T11" fmla="*/ 573 h 573"/>
                  <a:gd name="T12" fmla="*/ 440 w 440"/>
                  <a:gd name="T13" fmla="*/ 573 h 573"/>
                </a:gdLst>
                <a:ahLst/>
                <a:cxnLst>
                  <a:cxn ang="0">
                    <a:pos x="T0" y="T1"/>
                  </a:cxn>
                  <a:cxn ang="0">
                    <a:pos x="T2" y="T3"/>
                  </a:cxn>
                  <a:cxn ang="0">
                    <a:pos x="T4" y="T5"/>
                  </a:cxn>
                  <a:cxn ang="0">
                    <a:pos x="T6" y="T7"/>
                  </a:cxn>
                  <a:cxn ang="0">
                    <a:pos x="T8" y="T9"/>
                  </a:cxn>
                  <a:cxn ang="0">
                    <a:pos x="T10" y="T11"/>
                  </a:cxn>
                  <a:cxn ang="0">
                    <a:pos x="T12" y="T13"/>
                  </a:cxn>
                </a:cxnLst>
                <a:rect l="0" t="0" r="r" b="b"/>
                <a:pathLst>
                  <a:path w="440" h="573">
                    <a:moveTo>
                      <a:pt x="440" y="573"/>
                    </a:moveTo>
                    <a:lnTo>
                      <a:pt x="0" y="189"/>
                    </a:lnTo>
                    <a:lnTo>
                      <a:pt x="220" y="0"/>
                    </a:lnTo>
                    <a:lnTo>
                      <a:pt x="440" y="189"/>
                    </a:lnTo>
                    <a:lnTo>
                      <a:pt x="440" y="573"/>
                    </a:lnTo>
                    <a:lnTo>
                      <a:pt x="440" y="573"/>
                    </a:lnTo>
                    <a:lnTo>
                      <a:pt x="440" y="573"/>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grpSp>
        <p:nvGrpSpPr>
          <p:cNvPr id="72" name="Group 29">
            <a:extLst>
              <a:ext uri="{FF2B5EF4-FFF2-40B4-BE49-F238E27FC236}">
                <a16:creationId xmlns:a16="http://schemas.microsoft.com/office/drawing/2014/main" xmlns="" id="{D0450D90-9CFD-4988-BB1B-E1501CF7887A}"/>
              </a:ext>
            </a:extLst>
          </p:cNvPr>
          <p:cNvGrpSpPr/>
          <p:nvPr/>
        </p:nvGrpSpPr>
        <p:grpSpPr>
          <a:xfrm>
            <a:off x="5117994" y="1408140"/>
            <a:ext cx="3096345" cy="478852"/>
            <a:chOff x="6691728" y="3502554"/>
            <a:chExt cx="5909140" cy="1034097"/>
          </a:xfrm>
        </p:grpSpPr>
        <p:grpSp>
          <p:nvGrpSpPr>
            <p:cNvPr id="73" name="Group 30">
              <a:extLst>
                <a:ext uri="{FF2B5EF4-FFF2-40B4-BE49-F238E27FC236}">
                  <a16:creationId xmlns:a16="http://schemas.microsoft.com/office/drawing/2014/main" xmlns="" id="{B6AA6342-67B4-4764-A5DB-0BC1CFC78603}"/>
                </a:ext>
              </a:extLst>
            </p:cNvPr>
            <p:cNvGrpSpPr/>
            <p:nvPr/>
          </p:nvGrpSpPr>
          <p:grpSpPr>
            <a:xfrm flipH="1">
              <a:off x="6997699" y="3502554"/>
              <a:ext cx="5603169" cy="1033977"/>
              <a:chOff x="2968265" y="2442941"/>
              <a:chExt cx="6336071" cy="1169222"/>
            </a:xfrm>
          </p:grpSpPr>
          <p:sp>
            <p:nvSpPr>
              <p:cNvPr id="77" name="Freeform 34">
                <a:extLst>
                  <a:ext uri="{FF2B5EF4-FFF2-40B4-BE49-F238E27FC236}">
                    <a16:creationId xmlns:a16="http://schemas.microsoft.com/office/drawing/2014/main" xmlns="" id="{E8D5F292-546B-452F-A4F9-F1DD37F58B5E}"/>
                  </a:ext>
                </a:extLst>
              </p:cNvPr>
              <p:cNvSpPr/>
              <p:nvPr/>
            </p:nvSpPr>
            <p:spPr>
              <a:xfrm flipH="1">
                <a:off x="3072089" y="2442941"/>
                <a:ext cx="6232247" cy="1169222"/>
              </a:xfrm>
              <a:custGeom>
                <a:avLst/>
                <a:gdLst>
                  <a:gd name="connsiteX0" fmla="*/ 4679950 w 4679950"/>
                  <a:gd name="connsiteY0" fmla="*/ 0 h 818113"/>
                  <a:gd name="connsiteX1" fmla="*/ 0 w 4679950"/>
                  <a:gd name="connsiteY1" fmla="*/ 1690 h 818113"/>
                  <a:gd name="connsiteX2" fmla="*/ 0 w 4679950"/>
                  <a:gd name="connsiteY2" fmla="*/ 816423 h 818113"/>
                  <a:gd name="connsiteX3" fmla="*/ 4679950 w 4679950"/>
                  <a:gd name="connsiteY3" fmla="*/ 818113 h 818113"/>
                  <a:gd name="connsiteX4" fmla="*/ 4679950 w 4679950"/>
                  <a:gd name="connsiteY4" fmla="*/ 0 h 818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9950" h="818113">
                    <a:moveTo>
                      <a:pt x="4679950" y="0"/>
                    </a:moveTo>
                    <a:lnTo>
                      <a:pt x="0" y="1690"/>
                    </a:lnTo>
                    <a:lnTo>
                      <a:pt x="0" y="816423"/>
                    </a:lnTo>
                    <a:lnTo>
                      <a:pt x="4679950" y="818113"/>
                    </a:lnTo>
                    <a:lnTo>
                      <a:pt x="4679950" y="0"/>
                    </a:lnTo>
                    <a:close/>
                  </a:path>
                </a:pathLst>
              </a:custGeom>
              <a:gradFill flip="none" rotWithShape="1">
                <a:gsLst>
                  <a:gs pos="50000">
                    <a:schemeClr val="accent5"/>
                  </a:gs>
                  <a:gs pos="100000">
                    <a:schemeClr val="accent5">
                      <a:lumMod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78" name="Rectangle 35">
                <a:extLst>
                  <a:ext uri="{FF2B5EF4-FFF2-40B4-BE49-F238E27FC236}">
                    <a16:creationId xmlns:a16="http://schemas.microsoft.com/office/drawing/2014/main" xmlns="" id="{DF5D6ADF-E0AA-48B3-BB66-0BA0B3A48651}"/>
                  </a:ext>
                </a:extLst>
              </p:cNvPr>
              <p:cNvSpPr/>
              <p:nvPr/>
            </p:nvSpPr>
            <p:spPr>
              <a:xfrm flipH="1">
                <a:off x="2968265" y="2794048"/>
                <a:ext cx="103823" cy="81811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74" name="Group 31">
              <a:extLst>
                <a:ext uri="{FF2B5EF4-FFF2-40B4-BE49-F238E27FC236}">
                  <a16:creationId xmlns:a16="http://schemas.microsoft.com/office/drawing/2014/main" xmlns="" id="{77A338A8-65DC-4EDE-A8FA-55AC0794875B}"/>
                </a:ext>
              </a:extLst>
            </p:cNvPr>
            <p:cNvGrpSpPr>
              <a:grpSpLocks noChangeAspect="1"/>
            </p:cNvGrpSpPr>
            <p:nvPr/>
          </p:nvGrpSpPr>
          <p:grpSpPr>
            <a:xfrm rot="16200000">
              <a:off x="6644916" y="3549367"/>
              <a:ext cx="1034096" cy="940472"/>
              <a:chOff x="1948418" y="2101526"/>
              <a:chExt cx="842364" cy="766099"/>
            </a:xfrm>
          </p:grpSpPr>
          <p:sp>
            <p:nvSpPr>
              <p:cNvPr id="75" name="Freeform 14">
                <a:extLst>
                  <a:ext uri="{FF2B5EF4-FFF2-40B4-BE49-F238E27FC236}">
                    <a16:creationId xmlns:a16="http://schemas.microsoft.com/office/drawing/2014/main" xmlns="" id="{F876455D-53B0-4B1F-92E7-8C810EEE53CE}"/>
                  </a:ext>
                </a:extLst>
              </p:cNvPr>
              <p:cNvSpPr>
                <a:spLocks/>
              </p:cNvSpPr>
              <p:nvPr/>
            </p:nvSpPr>
            <p:spPr bwMode="auto">
              <a:xfrm>
                <a:off x="1948419" y="2354219"/>
                <a:ext cx="294719" cy="513406"/>
              </a:xfrm>
              <a:custGeom>
                <a:avLst/>
                <a:gdLst>
                  <a:gd name="T0" fmla="*/ 0 w 220"/>
                  <a:gd name="T1" fmla="*/ 0 h 384"/>
                  <a:gd name="T2" fmla="*/ 0 w 220"/>
                  <a:gd name="T3" fmla="*/ 384 h 384"/>
                  <a:gd name="T4" fmla="*/ 220 w 220"/>
                  <a:gd name="T5" fmla="*/ 192 h 384"/>
                  <a:gd name="T6" fmla="*/ 0 w 220"/>
                  <a:gd name="T7" fmla="*/ 0 h 384"/>
                  <a:gd name="T8" fmla="*/ 0 w 220"/>
                  <a:gd name="T9" fmla="*/ 0 h 384"/>
                  <a:gd name="T10" fmla="*/ 0 w 220"/>
                  <a:gd name="T11" fmla="*/ 0 h 384"/>
                </a:gdLst>
                <a:ahLst/>
                <a:cxnLst>
                  <a:cxn ang="0">
                    <a:pos x="T0" y="T1"/>
                  </a:cxn>
                  <a:cxn ang="0">
                    <a:pos x="T2" y="T3"/>
                  </a:cxn>
                  <a:cxn ang="0">
                    <a:pos x="T4" y="T5"/>
                  </a:cxn>
                  <a:cxn ang="0">
                    <a:pos x="T6" y="T7"/>
                  </a:cxn>
                  <a:cxn ang="0">
                    <a:pos x="T8" y="T9"/>
                  </a:cxn>
                  <a:cxn ang="0">
                    <a:pos x="T10" y="T11"/>
                  </a:cxn>
                </a:cxnLst>
                <a:rect l="0" t="0" r="r" b="b"/>
                <a:pathLst>
                  <a:path w="220" h="384">
                    <a:moveTo>
                      <a:pt x="0" y="0"/>
                    </a:moveTo>
                    <a:lnTo>
                      <a:pt x="0" y="384"/>
                    </a:lnTo>
                    <a:lnTo>
                      <a:pt x="220" y="192"/>
                    </a:lnTo>
                    <a:lnTo>
                      <a:pt x="0" y="0"/>
                    </a:lnTo>
                    <a:lnTo>
                      <a:pt x="0" y="0"/>
                    </a:lnTo>
                    <a:lnTo>
                      <a:pt x="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76" name="Freeform 15">
                <a:extLst>
                  <a:ext uri="{FF2B5EF4-FFF2-40B4-BE49-F238E27FC236}">
                    <a16:creationId xmlns:a16="http://schemas.microsoft.com/office/drawing/2014/main" xmlns="" id="{941E16DB-E4C7-45AC-8863-0C9F56386925}"/>
                  </a:ext>
                </a:extLst>
              </p:cNvPr>
              <p:cNvSpPr>
                <a:spLocks/>
              </p:cNvSpPr>
              <p:nvPr/>
            </p:nvSpPr>
            <p:spPr bwMode="auto">
              <a:xfrm>
                <a:off x="1948418" y="2101526"/>
                <a:ext cx="842364" cy="766099"/>
              </a:xfrm>
              <a:custGeom>
                <a:avLst/>
                <a:gdLst>
                  <a:gd name="T0" fmla="*/ 440 w 440"/>
                  <a:gd name="T1" fmla="*/ 573 h 573"/>
                  <a:gd name="T2" fmla="*/ 0 w 440"/>
                  <a:gd name="T3" fmla="*/ 189 h 573"/>
                  <a:gd name="T4" fmla="*/ 220 w 440"/>
                  <a:gd name="T5" fmla="*/ 0 h 573"/>
                  <a:gd name="T6" fmla="*/ 440 w 440"/>
                  <a:gd name="T7" fmla="*/ 189 h 573"/>
                  <a:gd name="T8" fmla="*/ 440 w 440"/>
                  <a:gd name="T9" fmla="*/ 573 h 573"/>
                  <a:gd name="T10" fmla="*/ 440 w 440"/>
                  <a:gd name="T11" fmla="*/ 573 h 573"/>
                  <a:gd name="T12" fmla="*/ 440 w 440"/>
                  <a:gd name="T13" fmla="*/ 573 h 573"/>
                </a:gdLst>
                <a:ahLst/>
                <a:cxnLst>
                  <a:cxn ang="0">
                    <a:pos x="T0" y="T1"/>
                  </a:cxn>
                  <a:cxn ang="0">
                    <a:pos x="T2" y="T3"/>
                  </a:cxn>
                  <a:cxn ang="0">
                    <a:pos x="T4" y="T5"/>
                  </a:cxn>
                  <a:cxn ang="0">
                    <a:pos x="T6" y="T7"/>
                  </a:cxn>
                  <a:cxn ang="0">
                    <a:pos x="T8" y="T9"/>
                  </a:cxn>
                  <a:cxn ang="0">
                    <a:pos x="T10" y="T11"/>
                  </a:cxn>
                  <a:cxn ang="0">
                    <a:pos x="T12" y="T13"/>
                  </a:cxn>
                </a:cxnLst>
                <a:rect l="0" t="0" r="r" b="b"/>
                <a:pathLst>
                  <a:path w="440" h="573">
                    <a:moveTo>
                      <a:pt x="440" y="573"/>
                    </a:moveTo>
                    <a:lnTo>
                      <a:pt x="0" y="189"/>
                    </a:lnTo>
                    <a:lnTo>
                      <a:pt x="220" y="0"/>
                    </a:lnTo>
                    <a:lnTo>
                      <a:pt x="440" y="189"/>
                    </a:lnTo>
                    <a:lnTo>
                      <a:pt x="440" y="573"/>
                    </a:lnTo>
                    <a:lnTo>
                      <a:pt x="440" y="573"/>
                    </a:lnTo>
                    <a:lnTo>
                      <a:pt x="440" y="573"/>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grpSp>
        <p:nvGrpSpPr>
          <p:cNvPr id="79" name="Group 36">
            <a:extLst>
              <a:ext uri="{FF2B5EF4-FFF2-40B4-BE49-F238E27FC236}">
                <a16:creationId xmlns:a16="http://schemas.microsoft.com/office/drawing/2014/main" xmlns="" id="{019DFD44-8DFD-4173-BCB2-0F9530B613B6}"/>
              </a:ext>
            </a:extLst>
          </p:cNvPr>
          <p:cNvGrpSpPr/>
          <p:nvPr/>
        </p:nvGrpSpPr>
        <p:grpSpPr>
          <a:xfrm>
            <a:off x="5117994" y="2030774"/>
            <a:ext cx="3096343" cy="485416"/>
            <a:chOff x="6691730" y="3813048"/>
            <a:chExt cx="5909138" cy="1048271"/>
          </a:xfrm>
        </p:grpSpPr>
        <p:grpSp>
          <p:nvGrpSpPr>
            <p:cNvPr id="80" name="Group 37">
              <a:extLst>
                <a:ext uri="{FF2B5EF4-FFF2-40B4-BE49-F238E27FC236}">
                  <a16:creationId xmlns:a16="http://schemas.microsoft.com/office/drawing/2014/main" xmlns="" id="{9EA592D1-6665-4E2C-B6A6-509BD4DE9E6A}"/>
                </a:ext>
              </a:extLst>
            </p:cNvPr>
            <p:cNvGrpSpPr/>
            <p:nvPr/>
          </p:nvGrpSpPr>
          <p:grpSpPr>
            <a:xfrm flipH="1">
              <a:off x="6997699" y="3813048"/>
              <a:ext cx="5603169" cy="1048271"/>
              <a:chOff x="2968265" y="2794048"/>
              <a:chExt cx="6336071" cy="1185386"/>
            </a:xfrm>
          </p:grpSpPr>
          <p:sp>
            <p:nvSpPr>
              <p:cNvPr id="84" name="Freeform 41">
                <a:extLst>
                  <a:ext uri="{FF2B5EF4-FFF2-40B4-BE49-F238E27FC236}">
                    <a16:creationId xmlns:a16="http://schemas.microsoft.com/office/drawing/2014/main" xmlns="" id="{D7EA622E-0195-4970-9C9F-F298BCB0663B}"/>
                  </a:ext>
                </a:extLst>
              </p:cNvPr>
              <p:cNvSpPr/>
              <p:nvPr/>
            </p:nvSpPr>
            <p:spPr>
              <a:xfrm flipH="1">
                <a:off x="3072089" y="2794048"/>
                <a:ext cx="6232247" cy="1185386"/>
              </a:xfrm>
              <a:custGeom>
                <a:avLst/>
                <a:gdLst>
                  <a:gd name="connsiteX0" fmla="*/ 4679950 w 4679950"/>
                  <a:gd name="connsiteY0" fmla="*/ 0 h 818113"/>
                  <a:gd name="connsiteX1" fmla="*/ 0 w 4679950"/>
                  <a:gd name="connsiteY1" fmla="*/ 1690 h 818113"/>
                  <a:gd name="connsiteX2" fmla="*/ 0 w 4679950"/>
                  <a:gd name="connsiteY2" fmla="*/ 816423 h 818113"/>
                  <a:gd name="connsiteX3" fmla="*/ 4679950 w 4679950"/>
                  <a:gd name="connsiteY3" fmla="*/ 818113 h 818113"/>
                  <a:gd name="connsiteX4" fmla="*/ 4679950 w 4679950"/>
                  <a:gd name="connsiteY4" fmla="*/ 0 h 818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9950" h="818113">
                    <a:moveTo>
                      <a:pt x="4679950" y="0"/>
                    </a:moveTo>
                    <a:lnTo>
                      <a:pt x="0" y="1690"/>
                    </a:lnTo>
                    <a:lnTo>
                      <a:pt x="0" y="816423"/>
                    </a:lnTo>
                    <a:lnTo>
                      <a:pt x="4679950" y="818113"/>
                    </a:lnTo>
                    <a:lnTo>
                      <a:pt x="4679950" y="0"/>
                    </a:lnTo>
                    <a:close/>
                  </a:path>
                </a:pathLst>
              </a:custGeom>
              <a:gradFill flip="none" rotWithShape="1">
                <a:gsLst>
                  <a:gs pos="50000">
                    <a:schemeClr val="accent6"/>
                  </a:gs>
                  <a:gs pos="100000">
                    <a:schemeClr val="accent6">
                      <a:lumMod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85" name="Rectangle 42">
                <a:extLst>
                  <a:ext uri="{FF2B5EF4-FFF2-40B4-BE49-F238E27FC236}">
                    <a16:creationId xmlns:a16="http://schemas.microsoft.com/office/drawing/2014/main" xmlns="" id="{560C7641-11CB-48BA-BD2F-981A78A440DD}"/>
                  </a:ext>
                </a:extLst>
              </p:cNvPr>
              <p:cNvSpPr/>
              <p:nvPr/>
            </p:nvSpPr>
            <p:spPr>
              <a:xfrm flipH="1">
                <a:off x="2968265" y="2794048"/>
                <a:ext cx="103823" cy="81811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81" name="Group 38">
              <a:extLst>
                <a:ext uri="{FF2B5EF4-FFF2-40B4-BE49-F238E27FC236}">
                  <a16:creationId xmlns:a16="http://schemas.microsoft.com/office/drawing/2014/main" xmlns="" id="{7B6FE6BB-286B-417C-B97B-DABFBE6E7E3C}"/>
                </a:ext>
              </a:extLst>
            </p:cNvPr>
            <p:cNvGrpSpPr>
              <a:grpSpLocks noChangeAspect="1"/>
            </p:cNvGrpSpPr>
            <p:nvPr/>
          </p:nvGrpSpPr>
          <p:grpSpPr>
            <a:xfrm rot="16200000">
              <a:off x="6644917" y="3859863"/>
              <a:ext cx="1034097" cy="940472"/>
              <a:chOff x="1695491" y="2101527"/>
              <a:chExt cx="842365" cy="766099"/>
            </a:xfrm>
          </p:grpSpPr>
          <p:sp>
            <p:nvSpPr>
              <p:cNvPr id="82" name="Freeform 14">
                <a:extLst>
                  <a:ext uri="{FF2B5EF4-FFF2-40B4-BE49-F238E27FC236}">
                    <a16:creationId xmlns:a16="http://schemas.microsoft.com/office/drawing/2014/main" xmlns="" id="{43174F10-C2ED-4619-ADB2-B1154F758B9A}"/>
                  </a:ext>
                </a:extLst>
              </p:cNvPr>
              <p:cNvSpPr>
                <a:spLocks/>
              </p:cNvSpPr>
              <p:nvPr/>
            </p:nvSpPr>
            <p:spPr bwMode="auto">
              <a:xfrm>
                <a:off x="1948419" y="2354219"/>
                <a:ext cx="294719" cy="513406"/>
              </a:xfrm>
              <a:custGeom>
                <a:avLst/>
                <a:gdLst>
                  <a:gd name="T0" fmla="*/ 0 w 220"/>
                  <a:gd name="T1" fmla="*/ 0 h 384"/>
                  <a:gd name="T2" fmla="*/ 0 w 220"/>
                  <a:gd name="T3" fmla="*/ 384 h 384"/>
                  <a:gd name="T4" fmla="*/ 220 w 220"/>
                  <a:gd name="T5" fmla="*/ 192 h 384"/>
                  <a:gd name="T6" fmla="*/ 0 w 220"/>
                  <a:gd name="T7" fmla="*/ 0 h 384"/>
                  <a:gd name="T8" fmla="*/ 0 w 220"/>
                  <a:gd name="T9" fmla="*/ 0 h 384"/>
                  <a:gd name="T10" fmla="*/ 0 w 220"/>
                  <a:gd name="T11" fmla="*/ 0 h 384"/>
                </a:gdLst>
                <a:ahLst/>
                <a:cxnLst>
                  <a:cxn ang="0">
                    <a:pos x="T0" y="T1"/>
                  </a:cxn>
                  <a:cxn ang="0">
                    <a:pos x="T2" y="T3"/>
                  </a:cxn>
                  <a:cxn ang="0">
                    <a:pos x="T4" y="T5"/>
                  </a:cxn>
                  <a:cxn ang="0">
                    <a:pos x="T6" y="T7"/>
                  </a:cxn>
                  <a:cxn ang="0">
                    <a:pos x="T8" y="T9"/>
                  </a:cxn>
                  <a:cxn ang="0">
                    <a:pos x="T10" y="T11"/>
                  </a:cxn>
                </a:cxnLst>
                <a:rect l="0" t="0" r="r" b="b"/>
                <a:pathLst>
                  <a:path w="220" h="384">
                    <a:moveTo>
                      <a:pt x="0" y="0"/>
                    </a:moveTo>
                    <a:lnTo>
                      <a:pt x="0" y="384"/>
                    </a:lnTo>
                    <a:lnTo>
                      <a:pt x="220" y="192"/>
                    </a:lnTo>
                    <a:lnTo>
                      <a:pt x="0" y="0"/>
                    </a:lnTo>
                    <a:lnTo>
                      <a:pt x="0" y="0"/>
                    </a:lnTo>
                    <a:lnTo>
                      <a:pt x="0"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83" name="Freeform 15">
                <a:extLst>
                  <a:ext uri="{FF2B5EF4-FFF2-40B4-BE49-F238E27FC236}">
                    <a16:creationId xmlns:a16="http://schemas.microsoft.com/office/drawing/2014/main" xmlns="" id="{731F4B2B-4DFE-44FA-B2E8-DCD87C32AEF0}"/>
                  </a:ext>
                </a:extLst>
              </p:cNvPr>
              <p:cNvSpPr>
                <a:spLocks/>
              </p:cNvSpPr>
              <p:nvPr/>
            </p:nvSpPr>
            <p:spPr bwMode="auto">
              <a:xfrm>
                <a:off x="1695491" y="2101527"/>
                <a:ext cx="842365" cy="766099"/>
              </a:xfrm>
              <a:custGeom>
                <a:avLst/>
                <a:gdLst>
                  <a:gd name="T0" fmla="*/ 440 w 440"/>
                  <a:gd name="T1" fmla="*/ 573 h 573"/>
                  <a:gd name="T2" fmla="*/ 0 w 440"/>
                  <a:gd name="T3" fmla="*/ 189 h 573"/>
                  <a:gd name="T4" fmla="*/ 220 w 440"/>
                  <a:gd name="T5" fmla="*/ 0 h 573"/>
                  <a:gd name="T6" fmla="*/ 440 w 440"/>
                  <a:gd name="T7" fmla="*/ 189 h 573"/>
                  <a:gd name="T8" fmla="*/ 440 w 440"/>
                  <a:gd name="T9" fmla="*/ 573 h 573"/>
                  <a:gd name="T10" fmla="*/ 440 w 440"/>
                  <a:gd name="T11" fmla="*/ 573 h 573"/>
                  <a:gd name="T12" fmla="*/ 440 w 440"/>
                  <a:gd name="T13" fmla="*/ 573 h 573"/>
                </a:gdLst>
                <a:ahLst/>
                <a:cxnLst>
                  <a:cxn ang="0">
                    <a:pos x="T0" y="T1"/>
                  </a:cxn>
                  <a:cxn ang="0">
                    <a:pos x="T2" y="T3"/>
                  </a:cxn>
                  <a:cxn ang="0">
                    <a:pos x="T4" y="T5"/>
                  </a:cxn>
                  <a:cxn ang="0">
                    <a:pos x="T6" y="T7"/>
                  </a:cxn>
                  <a:cxn ang="0">
                    <a:pos x="T8" y="T9"/>
                  </a:cxn>
                  <a:cxn ang="0">
                    <a:pos x="T10" y="T11"/>
                  </a:cxn>
                  <a:cxn ang="0">
                    <a:pos x="T12" y="T13"/>
                  </a:cxn>
                </a:cxnLst>
                <a:rect l="0" t="0" r="r" b="b"/>
                <a:pathLst>
                  <a:path w="440" h="573">
                    <a:moveTo>
                      <a:pt x="440" y="573"/>
                    </a:moveTo>
                    <a:lnTo>
                      <a:pt x="0" y="189"/>
                    </a:lnTo>
                    <a:lnTo>
                      <a:pt x="220" y="0"/>
                    </a:lnTo>
                    <a:lnTo>
                      <a:pt x="440" y="189"/>
                    </a:lnTo>
                    <a:lnTo>
                      <a:pt x="440" y="573"/>
                    </a:lnTo>
                    <a:lnTo>
                      <a:pt x="440" y="573"/>
                    </a:lnTo>
                    <a:lnTo>
                      <a:pt x="440" y="573"/>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sp>
        <p:nvSpPr>
          <p:cNvPr id="88" name="TextBox 3">
            <a:extLst>
              <a:ext uri="{FF2B5EF4-FFF2-40B4-BE49-F238E27FC236}">
                <a16:creationId xmlns:a16="http://schemas.microsoft.com/office/drawing/2014/main" xmlns="" id="{2025D7FF-F844-4B89-90B8-80A3DFA7032B}"/>
              </a:ext>
            </a:extLst>
          </p:cNvPr>
          <p:cNvSpPr txBox="1"/>
          <p:nvPr/>
        </p:nvSpPr>
        <p:spPr>
          <a:xfrm>
            <a:off x="1283185" y="2665129"/>
            <a:ext cx="2453730" cy="626701"/>
          </a:xfrm>
          <a:prstGeom prst="rect">
            <a:avLst/>
          </a:prstGeom>
          <a:noFill/>
        </p:spPr>
        <p:txBody>
          <a:bodyPr wrap="none" lIns="72000" tIns="36000" rIns="72000" bIns="36000" rtlCol="0" anchor="ctr">
            <a:spAutoFit/>
          </a:bodyPr>
          <a:lstStyle/>
          <a:p>
            <a:r>
              <a:rPr lang="zh-CN" altLang="en-US" b="1" dirty="0">
                <a:solidFill>
                  <a:schemeClr val="bg1"/>
                </a:solidFill>
                <a:latin typeface="+mn-ea"/>
                <a:ea typeface="+mn-ea"/>
                <a:cs typeface="Arial" panose="020B0604020202020204" pitchFamily="34" charset="0"/>
              </a:rPr>
              <a:t>制定社会实践活动计划</a:t>
            </a:r>
            <a:endParaRPr lang="en-US" altLang="zh-CN" b="1" dirty="0">
              <a:solidFill>
                <a:schemeClr val="bg1"/>
              </a:solidFill>
              <a:latin typeface="+mn-ea"/>
              <a:ea typeface="+mn-ea"/>
              <a:cs typeface="Arial" panose="020B0604020202020204" pitchFamily="34" charset="0"/>
            </a:endParaRPr>
          </a:p>
          <a:p>
            <a:r>
              <a:rPr lang="zh-CN" altLang="en-US" b="1" dirty="0">
                <a:solidFill>
                  <a:schemeClr val="bg1"/>
                </a:solidFill>
                <a:latin typeface="+mn-ea"/>
                <a:ea typeface="+mn-ea"/>
                <a:cs typeface="Arial" panose="020B0604020202020204" pitchFamily="34" charset="0"/>
              </a:rPr>
              <a:t>并组织落实</a:t>
            </a:r>
          </a:p>
        </p:txBody>
      </p:sp>
      <p:sp>
        <p:nvSpPr>
          <p:cNvPr id="90" name="TextBox 5">
            <a:extLst>
              <a:ext uri="{FF2B5EF4-FFF2-40B4-BE49-F238E27FC236}">
                <a16:creationId xmlns:a16="http://schemas.microsoft.com/office/drawing/2014/main" xmlns="" id="{DA05AF85-1D2E-4977-92D6-7CB09C7E0D8D}"/>
              </a:ext>
            </a:extLst>
          </p:cNvPr>
          <p:cNvSpPr txBox="1"/>
          <p:nvPr/>
        </p:nvSpPr>
        <p:spPr>
          <a:xfrm>
            <a:off x="5635399" y="1472687"/>
            <a:ext cx="1068736" cy="349702"/>
          </a:xfrm>
          <a:prstGeom prst="rect">
            <a:avLst/>
          </a:prstGeom>
          <a:noFill/>
        </p:spPr>
        <p:txBody>
          <a:bodyPr wrap="none" lIns="72000" tIns="36000" rIns="72000" bIns="36000" rtlCol="0" anchor="ctr">
            <a:spAutoFit/>
          </a:bodyPr>
          <a:lstStyle/>
          <a:p>
            <a:r>
              <a:rPr lang="zh-CN" altLang="en-US" b="1" dirty="0">
                <a:solidFill>
                  <a:schemeClr val="bg1"/>
                </a:solidFill>
                <a:latin typeface="+mn-ea"/>
                <a:ea typeface="+mn-ea"/>
                <a:cs typeface="Arial" panose="020B0604020202020204" pitchFamily="34" charset="0"/>
              </a:rPr>
              <a:t>指导学生</a:t>
            </a:r>
          </a:p>
        </p:txBody>
      </p:sp>
      <p:sp>
        <p:nvSpPr>
          <p:cNvPr id="91" name="TextBox 6">
            <a:extLst>
              <a:ext uri="{FF2B5EF4-FFF2-40B4-BE49-F238E27FC236}">
                <a16:creationId xmlns:a16="http://schemas.microsoft.com/office/drawing/2014/main" xmlns="" id="{51E54C21-701E-43EC-A84E-D4EEF20A7A21}"/>
              </a:ext>
            </a:extLst>
          </p:cNvPr>
          <p:cNvSpPr txBox="1"/>
          <p:nvPr/>
        </p:nvSpPr>
        <p:spPr>
          <a:xfrm>
            <a:off x="5628626" y="2069619"/>
            <a:ext cx="1068736" cy="349702"/>
          </a:xfrm>
          <a:prstGeom prst="rect">
            <a:avLst/>
          </a:prstGeom>
          <a:noFill/>
        </p:spPr>
        <p:txBody>
          <a:bodyPr wrap="none" lIns="72000" tIns="36000" rIns="72000" bIns="36000" rtlCol="0" anchor="ctr">
            <a:spAutoFit/>
          </a:bodyPr>
          <a:lstStyle/>
          <a:p>
            <a:r>
              <a:rPr lang="zh-CN" altLang="en-US" b="1" dirty="0">
                <a:solidFill>
                  <a:schemeClr val="bg1"/>
                </a:solidFill>
                <a:latin typeface="+mn-ea"/>
                <a:ea typeface="+mn-ea"/>
                <a:cs typeface="Arial" panose="020B0604020202020204" pitchFamily="34" charset="0"/>
              </a:rPr>
              <a:t>组织录入</a:t>
            </a:r>
          </a:p>
        </p:txBody>
      </p:sp>
      <p:grpSp>
        <p:nvGrpSpPr>
          <p:cNvPr id="35" name="组合 34">
            <a:extLst>
              <a:ext uri="{FF2B5EF4-FFF2-40B4-BE49-F238E27FC236}">
                <a16:creationId xmlns:a16="http://schemas.microsoft.com/office/drawing/2014/main" xmlns="" id="{473A835A-4FCB-493B-858E-CDA434B8FE3C}"/>
              </a:ext>
            </a:extLst>
          </p:cNvPr>
          <p:cNvGrpSpPr/>
          <p:nvPr/>
        </p:nvGrpSpPr>
        <p:grpSpPr>
          <a:xfrm>
            <a:off x="905510" y="1377237"/>
            <a:ext cx="3096344" cy="478152"/>
            <a:chOff x="641671" y="1730191"/>
            <a:chExt cx="3096344" cy="358225"/>
          </a:xfrm>
        </p:grpSpPr>
        <p:grpSp>
          <p:nvGrpSpPr>
            <p:cNvPr id="42" name="Group 1">
              <a:extLst>
                <a:ext uri="{FF2B5EF4-FFF2-40B4-BE49-F238E27FC236}">
                  <a16:creationId xmlns:a16="http://schemas.microsoft.com/office/drawing/2014/main" xmlns="" id="{3CCFA962-45B7-484C-A431-DE78DCC2234C}"/>
                </a:ext>
              </a:extLst>
            </p:cNvPr>
            <p:cNvGrpSpPr/>
            <p:nvPr/>
          </p:nvGrpSpPr>
          <p:grpSpPr>
            <a:xfrm>
              <a:off x="641671" y="1753343"/>
              <a:ext cx="3096344" cy="335073"/>
              <a:chOff x="6691729" y="3813048"/>
              <a:chExt cx="5909139" cy="723601"/>
            </a:xfrm>
          </p:grpSpPr>
          <p:grpSp>
            <p:nvGrpSpPr>
              <p:cNvPr id="43" name="Group 2">
                <a:extLst>
                  <a:ext uri="{FF2B5EF4-FFF2-40B4-BE49-F238E27FC236}">
                    <a16:creationId xmlns:a16="http://schemas.microsoft.com/office/drawing/2014/main" xmlns="" id="{5192597A-9095-49DD-A7CC-89A35D665EBF}"/>
                  </a:ext>
                </a:extLst>
              </p:cNvPr>
              <p:cNvGrpSpPr/>
              <p:nvPr/>
            </p:nvGrpSpPr>
            <p:grpSpPr>
              <a:xfrm flipH="1">
                <a:off x="6997699" y="3813048"/>
                <a:ext cx="5603169" cy="723481"/>
                <a:chOff x="2968265" y="2794048"/>
                <a:chExt cx="6336071" cy="818113"/>
              </a:xfrm>
            </p:grpSpPr>
            <p:sp>
              <p:nvSpPr>
                <p:cNvPr id="47" name="Freeform 6">
                  <a:extLst>
                    <a:ext uri="{FF2B5EF4-FFF2-40B4-BE49-F238E27FC236}">
                      <a16:creationId xmlns:a16="http://schemas.microsoft.com/office/drawing/2014/main" xmlns="" id="{B87D20F5-8EE9-4D96-9DC7-01F858F2BFF0}"/>
                    </a:ext>
                  </a:extLst>
                </p:cNvPr>
                <p:cNvSpPr/>
                <p:nvPr/>
              </p:nvSpPr>
              <p:spPr>
                <a:xfrm flipH="1">
                  <a:off x="3072089" y="2794048"/>
                  <a:ext cx="6232247" cy="818113"/>
                </a:xfrm>
                <a:custGeom>
                  <a:avLst/>
                  <a:gdLst>
                    <a:gd name="connsiteX0" fmla="*/ 4679950 w 4679950"/>
                    <a:gd name="connsiteY0" fmla="*/ 0 h 818113"/>
                    <a:gd name="connsiteX1" fmla="*/ 0 w 4679950"/>
                    <a:gd name="connsiteY1" fmla="*/ 1690 h 818113"/>
                    <a:gd name="connsiteX2" fmla="*/ 0 w 4679950"/>
                    <a:gd name="connsiteY2" fmla="*/ 816423 h 818113"/>
                    <a:gd name="connsiteX3" fmla="*/ 4679950 w 4679950"/>
                    <a:gd name="connsiteY3" fmla="*/ 818113 h 818113"/>
                    <a:gd name="connsiteX4" fmla="*/ 4679950 w 4679950"/>
                    <a:gd name="connsiteY4" fmla="*/ 0 h 818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9950" h="818113">
                      <a:moveTo>
                        <a:pt x="4679950" y="0"/>
                      </a:moveTo>
                      <a:lnTo>
                        <a:pt x="0" y="1690"/>
                      </a:lnTo>
                      <a:lnTo>
                        <a:pt x="0" y="816423"/>
                      </a:lnTo>
                      <a:lnTo>
                        <a:pt x="4679950" y="818113"/>
                      </a:lnTo>
                      <a:lnTo>
                        <a:pt x="4679950" y="0"/>
                      </a:lnTo>
                      <a:close/>
                    </a:path>
                  </a:pathLst>
                </a:custGeom>
                <a:gradFill flip="none" rotWithShape="1">
                  <a:gsLst>
                    <a:gs pos="50000">
                      <a:schemeClr val="accent1"/>
                    </a:gs>
                    <a:gs pos="100000">
                      <a:schemeClr val="accent1">
                        <a:lumMod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8" name="Rectangle 7">
                  <a:extLst>
                    <a:ext uri="{FF2B5EF4-FFF2-40B4-BE49-F238E27FC236}">
                      <a16:creationId xmlns:a16="http://schemas.microsoft.com/office/drawing/2014/main" xmlns="" id="{46D823D6-4B8D-4EE8-A418-EB57C482F535}"/>
                    </a:ext>
                  </a:extLst>
                </p:cNvPr>
                <p:cNvSpPr/>
                <p:nvPr/>
              </p:nvSpPr>
              <p:spPr>
                <a:xfrm flipH="1">
                  <a:off x="2968265" y="2794048"/>
                  <a:ext cx="103823" cy="8181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44" name="Group 3">
                <a:extLst>
                  <a:ext uri="{FF2B5EF4-FFF2-40B4-BE49-F238E27FC236}">
                    <a16:creationId xmlns:a16="http://schemas.microsoft.com/office/drawing/2014/main" xmlns="" id="{B3B7C30F-10FB-4D1A-81C2-177156C4BA96}"/>
                  </a:ext>
                </a:extLst>
              </p:cNvPr>
              <p:cNvGrpSpPr>
                <a:grpSpLocks noChangeAspect="1"/>
              </p:cNvGrpSpPr>
              <p:nvPr/>
            </p:nvGrpSpPr>
            <p:grpSpPr>
              <a:xfrm rot="16200000">
                <a:off x="6800165" y="3704613"/>
                <a:ext cx="723600" cy="940472"/>
                <a:chOff x="1948419" y="2101527"/>
                <a:chExt cx="589437" cy="766099"/>
              </a:xfrm>
            </p:grpSpPr>
            <p:sp>
              <p:nvSpPr>
                <p:cNvPr id="45" name="Freeform 14">
                  <a:extLst>
                    <a:ext uri="{FF2B5EF4-FFF2-40B4-BE49-F238E27FC236}">
                      <a16:creationId xmlns:a16="http://schemas.microsoft.com/office/drawing/2014/main" xmlns="" id="{2E37C80B-48A3-4C72-B6E1-F50C4561F9D1}"/>
                    </a:ext>
                  </a:extLst>
                </p:cNvPr>
                <p:cNvSpPr>
                  <a:spLocks/>
                </p:cNvSpPr>
                <p:nvPr/>
              </p:nvSpPr>
              <p:spPr bwMode="auto">
                <a:xfrm>
                  <a:off x="1948419" y="2354219"/>
                  <a:ext cx="294719" cy="513406"/>
                </a:xfrm>
                <a:custGeom>
                  <a:avLst/>
                  <a:gdLst>
                    <a:gd name="T0" fmla="*/ 0 w 220"/>
                    <a:gd name="T1" fmla="*/ 0 h 384"/>
                    <a:gd name="T2" fmla="*/ 0 w 220"/>
                    <a:gd name="T3" fmla="*/ 384 h 384"/>
                    <a:gd name="T4" fmla="*/ 220 w 220"/>
                    <a:gd name="T5" fmla="*/ 192 h 384"/>
                    <a:gd name="T6" fmla="*/ 0 w 220"/>
                    <a:gd name="T7" fmla="*/ 0 h 384"/>
                    <a:gd name="T8" fmla="*/ 0 w 220"/>
                    <a:gd name="T9" fmla="*/ 0 h 384"/>
                    <a:gd name="T10" fmla="*/ 0 w 220"/>
                    <a:gd name="T11" fmla="*/ 0 h 384"/>
                  </a:gdLst>
                  <a:ahLst/>
                  <a:cxnLst>
                    <a:cxn ang="0">
                      <a:pos x="T0" y="T1"/>
                    </a:cxn>
                    <a:cxn ang="0">
                      <a:pos x="T2" y="T3"/>
                    </a:cxn>
                    <a:cxn ang="0">
                      <a:pos x="T4" y="T5"/>
                    </a:cxn>
                    <a:cxn ang="0">
                      <a:pos x="T6" y="T7"/>
                    </a:cxn>
                    <a:cxn ang="0">
                      <a:pos x="T8" y="T9"/>
                    </a:cxn>
                    <a:cxn ang="0">
                      <a:pos x="T10" y="T11"/>
                    </a:cxn>
                  </a:cxnLst>
                  <a:rect l="0" t="0" r="r" b="b"/>
                  <a:pathLst>
                    <a:path w="220" h="384">
                      <a:moveTo>
                        <a:pt x="0" y="0"/>
                      </a:moveTo>
                      <a:lnTo>
                        <a:pt x="0" y="384"/>
                      </a:lnTo>
                      <a:lnTo>
                        <a:pt x="220" y="192"/>
                      </a:lnTo>
                      <a:lnTo>
                        <a:pt x="0" y="0"/>
                      </a:lnTo>
                      <a:lnTo>
                        <a:pt x="0" y="0"/>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46" name="Freeform 15">
                  <a:extLst>
                    <a:ext uri="{FF2B5EF4-FFF2-40B4-BE49-F238E27FC236}">
                      <a16:creationId xmlns:a16="http://schemas.microsoft.com/office/drawing/2014/main" xmlns="" id="{D99B9A9D-4624-4971-9F45-323D87A6238E}"/>
                    </a:ext>
                  </a:extLst>
                </p:cNvPr>
                <p:cNvSpPr>
                  <a:spLocks/>
                </p:cNvSpPr>
                <p:nvPr/>
              </p:nvSpPr>
              <p:spPr bwMode="auto">
                <a:xfrm>
                  <a:off x="1948419" y="2101527"/>
                  <a:ext cx="589437" cy="766099"/>
                </a:xfrm>
                <a:custGeom>
                  <a:avLst/>
                  <a:gdLst>
                    <a:gd name="T0" fmla="*/ 440 w 440"/>
                    <a:gd name="T1" fmla="*/ 573 h 573"/>
                    <a:gd name="T2" fmla="*/ 0 w 440"/>
                    <a:gd name="T3" fmla="*/ 189 h 573"/>
                    <a:gd name="T4" fmla="*/ 220 w 440"/>
                    <a:gd name="T5" fmla="*/ 0 h 573"/>
                    <a:gd name="T6" fmla="*/ 440 w 440"/>
                    <a:gd name="T7" fmla="*/ 189 h 573"/>
                    <a:gd name="T8" fmla="*/ 440 w 440"/>
                    <a:gd name="T9" fmla="*/ 573 h 573"/>
                    <a:gd name="T10" fmla="*/ 440 w 440"/>
                    <a:gd name="T11" fmla="*/ 573 h 573"/>
                    <a:gd name="T12" fmla="*/ 440 w 440"/>
                    <a:gd name="T13" fmla="*/ 573 h 573"/>
                  </a:gdLst>
                  <a:ahLst/>
                  <a:cxnLst>
                    <a:cxn ang="0">
                      <a:pos x="T0" y="T1"/>
                    </a:cxn>
                    <a:cxn ang="0">
                      <a:pos x="T2" y="T3"/>
                    </a:cxn>
                    <a:cxn ang="0">
                      <a:pos x="T4" y="T5"/>
                    </a:cxn>
                    <a:cxn ang="0">
                      <a:pos x="T6" y="T7"/>
                    </a:cxn>
                    <a:cxn ang="0">
                      <a:pos x="T8" y="T9"/>
                    </a:cxn>
                    <a:cxn ang="0">
                      <a:pos x="T10" y="T11"/>
                    </a:cxn>
                    <a:cxn ang="0">
                      <a:pos x="T12" y="T13"/>
                    </a:cxn>
                  </a:cxnLst>
                  <a:rect l="0" t="0" r="r" b="b"/>
                  <a:pathLst>
                    <a:path w="440" h="573">
                      <a:moveTo>
                        <a:pt x="440" y="573"/>
                      </a:moveTo>
                      <a:lnTo>
                        <a:pt x="0" y="189"/>
                      </a:lnTo>
                      <a:lnTo>
                        <a:pt x="220" y="0"/>
                      </a:lnTo>
                      <a:lnTo>
                        <a:pt x="440" y="189"/>
                      </a:lnTo>
                      <a:lnTo>
                        <a:pt x="440" y="573"/>
                      </a:lnTo>
                      <a:lnTo>
                        <a:pt x="440" y="573"/>
                      </a:lnTo>
                      <a:lnTo>
                        <a:pt x="440" y="57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sp>
          <p:nvSpPr>
            <p:cNvPr id="86" name="TextBox 1">
              <a:extLst>
                <a:ext uri="{FF2B5EF4-FFF2-40B4-BE49-F238E27FC236}">
                  <a16:creationId xmlns:a16="http://schemas.microsoft.com/office/drawing/2014/main" xmlns="" id="{2EA05F55-4374-495A-98F8-A1D75AD6A9A5}"/>
                </a:ext>
              </a:extLst>
            </p:cNvPr>
            <p:cNvSpPr txBox="1"/>
            <p:nvPr/>
          </p:nvSpPr>
          <p:spPr>
            <a:xfrm>
              <a:off x="1152303" y="1734166"/>
              <a:ext cx="1530401" cy="349702"/>
            </a:xfrm>
            <a:prstGeom prst="rect">
              <a:avLst/>
            </a:prstGeom>
            <a:noFill/>
          </p:spPr>
          <p:txBody>
            <a:bodyPr wrap="none" lIns="72000" tIns="36000" rIns="72000" bIns="36000" rtlCol="0" anchor="ctr">
              <a:spAutoFit/>
            </a:bodyPr>
            <a:lstStyle/>
            <a:p>
              <a:r>
                <a:rPr lang="zh-CN" altLang="en-US" b="1" dirty="0">
                  <a:solidFill>
                    <a:schemeClr val="bg1"/>
                  </a:solidFill>
                  <a:latin typeface="+mn-ea"/>
                  <a:ea typeface="+mn-ea"/>
                  <a:cs typeface="Arial" panose="020B0604020202020204" pitchFamily="34" charset="0"/>
                </a:rPr>
                <a:t>落实责任分工</a:t>
              </a:r>
            </a:p>
          </p:txBody>
        </p:sp>
        <p:sp>
          <p:nvSpPr>
            <p:cNvPr id="92" name="TextBox 1">
              <a:extLst>
                <a:ext uri="{FF2B5EF4-FFF2-40B4-BE49-F238E27FC236}">
                  <a16:creationId xmlns:a16="http://schemas.microsoft.com/office/drawing/2014/main" xmlns="" id="{35F8F2B8-624D-481B-A640-4F26B49DA09E}"/>
                </a:ext>
              </a:extLst>
            </p:cNvPr>
            <p:cNvSpPr txBox="1"/>
            <p:nvPr/>
          </p:nvSpPr>
          <p:spPr>
            <a:xfrm>
              <a:off x="673919" y="1730191"/>
              <a:ext cx="430741" cy="349702"/>
            </a:xfrm>
            <a:prstGeom prst="rect">
              <a:avLst/>
            </a:prstGeom>
            <a:noFill/>
          </p:spPr>
          <p:txBody>
            <a:bodyPr wrap="none" lIns="72000" tIns="36000" rIns="72000" bIns="36000" rtlCol="0" anchor="ctr">
              <a:spAutoFit/>
            </a:bodyPr>
            <a:lstStyle/>
            <a:p>
              <a:r>
                <a:rPr lang="en-US" b="1" dirty="0">
                  <a:solidFill>
                    <a:schemeClr val="bg1"/>
                  </a:solidFill>
                  <a:latin typeface="+mn-ea"/>
                  <a:ea typeface="+mn-ea"/>
                  <a:cs typeface="Arial" panose="020B0604020202020204" pitchFamily="34" charset="0"/>
                </a:rPr>
                <a:t>01</a:t>
              </a:r>
              <a:endParaRPr lang="id-ID" b="1" dirty="0">
                <a:solidFill>
                  <a:schemeClr val="bg1"/>
                </a:solidFill>
                <a:latin typeface="+mn-ea"/>
                <a:ea typeface="+mn-ea"/>
                <a:cs typeface="Arial" panose="020B0604020202020204" pitchFamily="34" charset="0"/>
              </a:endParaRPr>
            </a:p>
          </p:txBody>
        </p:sp>
      </p:grpSp>
      <p:grpSp>
        <p:nvGrpSpPr>
          <p:cNvPr id="40" name="组合 39">
            <a:extLst>
              <a:ext uri="{FF2B5EF4-FFF2-40B4-BE49-F238E27FC236}">
                <a16:creationId xmlns:a16="http://schemas.microsoft.com/office/drawing/2014/main" xmlns="" id="{6F872D49-7BEB-496F-88BA-1A1287031761}"/>
              </a:ext>
            </a:extLst>
          </p:cNvPr>
          <p:cNvGrpSpPr/>
          <p:nvPr/>
        </p:nvGrpSpPr>
        <p:grpSpPr>
          <a:xfrm>
            <a:off x="897413" y="1976931"/>
            <a:ext cx="3096344" cy="562427"/>
            <a:chOff x="641671" y="2214853"/>
            <a:chExt cx="3096344" cy="353677"/>
          </a:xfrm>
        </p:grpSpPr>
        <p:grpSp>
          <p:nvGrpSpPr>
            <p:cNvPr id="50" name="Group 8">
              <a:extLst>
                <a:ext uri="{FF2B5EF4-FFF2-40B4-BE49-F238E27FC236}">
                  <a16:creationId xmlns:a16="http://schemas.microsoft.com/office/drawing/2014/main" xmlns="" id="{46831C30-5908-4CC2-AC8D-3A92A80FC014}"/>
                </a:ext>
              </a:extLst>
            </p:cNvPr>
            <p:cNvGrpSpPr/>
            <p:nvPr/>
          </p:nvGrpSpPr>
          <p:grpSpPr>
            <a:xfrm>
              <a:off x="641671" y="2232196"/>
              <a:ext cx="3096344" cy="335073"/>
              <a:chOff x="6691729" y="3813048"/>
              <a:chExt cx="5909139" cy="723601"/>
            </a:xfrm>
          </p:grpSpPr>
          <p:grpSp>
            <p:nvGrpSpPr>
              <p:cNvPr id="51" name="Group 9">
                <a:extLst>
                  <a:ext uri="{FF2B5EF4-FFF2-40B4-BE49-F238E27FC236}">
                    <a16:creationId xmlns:a16="http://schemas.microsoft.com/office/drawing/2014/main" xmlns="" id="{96C4F119-1877-4FBA-8BA6-A1257BCC470F}"/>
                  </a:ext>
                </a:extLst>
              </p:cNvPr>
              <p:cNvGrpSpPr/>
              <p:nvPr/>
            </p:nvGrpSpPr>
            <p:grpSpPr>
              <a:xfrm flipH="1">
                <a:off x="6997699" y="3813048"/>
                <a:ext cx="5603169" cy="723481"/>
                <a:chOff x="2968265" y="2794048"/>
                <a:chExt cx="6336071" cy="818113"/>
              </a:xfrm>
            </p:grpSpPr>
            <p:sp>
              <p:nvSpPr>
                <p:cNvPr id="56" name="Freeform 13">
                  <a:extLst>
                    <a:ext uri="{FF2B5EF4-FFF2-40B4-BE49-F238E27FC236}">
                      <a16:creationId xmlns:a16="http://schemas.microsoft.com/office/drawing/2014/main" xmlns="" id="{62D7D3AD-33E5-46C5-A715-2A334FC650A3}"/>
                    </a:ext>
                  </a:extLst>
                </p:cNvPr>
                <p:cNvSpPr/>
                <p:nvPr/>
              </p:nvSpPr>
              <p:spPr>
                <a:xfrm flipH="1">
                  <a:off x="3072088" y="2794048"/>
                  <a:ext cx="6232248" cy="818113"/>
                </a:xfrm>
                <a:custGeom>
                  <a:avLst/>
                  <a:gdLst>
                    <a:gd name="connsiteX0" fmla="*/ 4679950 w 4679950"/>
                    <a:gd name="connsiteY0" fmla="*/ 0 h 818113"/>
                    <a:gd name="connsiteX1" fmla="*/ 0 w 4679950"/>
                    <a:gd name="connsiteY1" fmla="*/ 1690 h 818113"/>
                    <a:gd name="connsiteX2" fmla="*/ 0 w 4679950"/>
                    <a:gd name="connsiteY2" fmla="*/ 816423 h 818113"/>
                    <a:gd name="connsiteX3" fmla="*/ 4679950 w 4679950"/>
                    <a:gd name="connsiteY3" fmla="*/ 818113 h 818113"/>
                    <a:gd name="connsiteX4" fmla="*/ 4679950 w 4679950"/>
                    <a:gd name="connsiteY4" fmla="*/ 0 h 818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9950" h="818113">
                      <a:moveTo>
                        <a:pt x="4679950" y="0"/>
                      </a:moveTo>
                      <a:lnTo>
                        <a:pt x="0" y="1690"/>
                      </a:lnTo>
                      <a:lnTo>
                        <a:pt x="0" y="816423"/>
                      </a:lnTo>
                      <a:lnTo>
                        <a:pt x="4679950" y="818113"/>
                      </a:lnTo>
                      <a:lnTo>
                        <a:pt x="4679950" y="0"/>
                      </a:lnTo>
                      <a:close/>
                    </a:path>
                  </a:pathLst>
                </a:custGeom>
                <a:gradFill flip="none" rotWithShape="1">
                  <a:gsLst>
                    <a:gs pos="50000">
                      <a:schemeClr val="accent2"/>
                    </a:gs>
                    <a:gs pos="100000">
                      <a:schemeClr val="accent2">
                        <a:lumMod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57" name="Rectangle 14">
                  <a:extLst>
                    <a:ext uri="{FF2B5EF4-FFF2-40B4-BE49-F238E27FC236}">
                      <a16:creationId xmlns:a16="http://schemas.microsoft.com/office/drawing/2014/main" xmlns="" id="{F00EC2ED-3492-4523-B53F-8BF43C79095B}"/>
                    </a:ext>
                  </a:extLst>
                </p:cNvPr>
                <p:cNvSpPr/>
                <p:nvPr/>
              </p:nvSpPr>
              <p:spPr>
                <a:xfrm flipH="1">
                  <a:off x="2968265" y="2794048"/>
                  <a:ext cx="103823" cy="81811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53" name="Group 10">
                <a:extLst>
                  <a:ext uri="{FF2B5EF4-FFF2-40B4-BE49-F238E27FC236}">
                    <a16:creationId xmlns:a16="http://schemas.microsoft.com/office/drawing/2014/main" xmlns="" id="{FDF6BC14-C385-4748-983D-E38A57CE7B2B}"/>
                  </a:ext>
                </a:extLst>
              </p:cNvPr>
              <p:cNvGrpSpPr>
                <a:grpSpLocks noChangeAspect="1"/>
              </p:cNvGrpSpPr>
              <p:nvPr/>
            </p:nvGrpSpPr>
            <p:grpSpPr>
              <a:xfrm rot="16200000">
                <a:off x="6800165" y="3704613"/>
                <a:ext cx="723600" cy="940472"/>
                <a:chOff x="1948419" y="2101527"/>
                <a:chExt cx="589437" cy="766099"/>
              </a:xfrm>
            </p:grpSpPr>
            <p:sp>
              <p:nvSpPr>
                <p:cNvPr id="54" name="Freeform 14">
                  <a:extLst>
                    <a:ext uri="{FF2B5EF4-FFF2-40B4-BE49-F238E27FC236}">
                      <a16:creationId xmlns:a16="http://schemas.microsoft.com/office/drawing/2014/main" xmlns="" id="{17E4A717-ABB7-44E3-998D-29062A603516}"/>
                    </a:ext>
                  </a:extLst>
                </p:cNvPr>
                <p:cNvSpPr>
                  <a:spLocks/>
                </p:cNvSpPr>
                <p:nvPr/>
              </p:nvSpPr>
              <p:spPr bwMode="auto">
                <a:xfrm>
                  <a:off x="1948419" y="2354219"/>
                  <a:ext cx="294719" cy="513406"/>
                </a:xfrm>
                <a:custGeom>
                  <a:avLst/>
                  <a:gdLst>
                    <a:gd name="T0" fmla="*/ 0 w 220"/>
                    <a:gd name="T1" fmla="*/ 0 h 384"/>
                    <a:gd name="T2" fmla="*/ 0 w 220"/>
                    <a:gd name="T3" fmla="*/ 384 h 384"/>
                    <a:gd name="T4" fmla="*/ 220 w 220"/>
                    <a:gd name="T5" fmla="*/ 192 h 384"/>
                    <a:gd name="T6" fmla="*/ 0 w 220"/>
                    <a:gd name="T7" fmla="*/ 0 h 384"/>
                    <a:gd name="T8" fmla="*/ 0 w 220"/>
                    <a:gd name="T9" fmla="*/ 0 h 384"/>
                    <a:gd name="T10" fmla="*/ 0 w 220"/>
                    <a:gd name="T11" fmla="*/ 0 h 384"/>
                  </a:gdLst>
                  <a:ahLst/>
                  <a:cxnLst>
                    <a:cxn ang="0">
                      <a:pos x="T0" y="T1"/>
                    </a:cxn>
                    <a:cxn ang="0">
                      <a:pos x="T2" y="T3"/>
                    </a:cxn>
                    <a:cxn ang="0">
                      <a:pos x="T4" y="T5"/>
                    </a:cxn>
                    <a:cxn ang="0">
                      <a:pos x="T6" y="T7"/>
                    </a:cxn>
                    <a:cxn ang="0">
                      <a:pos x="T8" y="T9"/>
                    </a:cxn>
                    <a:cxn ang="0">
                      <a:pos x="T10" y="T11"/>
                    </a:cxn>
                  </a:cxnLst>
                  <a:rect l="0" t="0" r="r" b="b"/>
                  <a:pathLst>
                    <a:path w="220" h="384">
                      <a:moveTo>
                        <a:pt x="0" y="0"/>
                      </a:moveTo>
                      <a:lnTo>
                        <a:pt x="0" y="384"/>
                      </a:lnTo>
                      <a:lnTo>
                        <a:pt x="220" y="192"/>
                      </a:lnTo>
                      <a:lnTo>
                        <a:pt x="0" y="0"/>
                      </a:lnTo>
                      <a:lnTo>
                        <a:pt x="0" y="0"/>
                      </a:lnTo>
                      <a:lnTo>
                        <a:pt x="0"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55" name="Freeform 15">
                  <a:extLst>
                    <a:ext uri="{FF2B5EF4-FFF2-40B4-BE49-F238E27FC236}">
                      <a16:creationId xmlns:a16="http://schemas.microsoft.com/office/drawing/2014/main" xmlns="" id="{A85CFD1F-68D2-4F38-ACAF-B4704352E291}"/>
                    </a:ext>
                  </a:extLst>
                </p:cNvPr>
                <p:cNvSpPr>
                  <a:spLocks/>
                </p:cNvSpPr>
                <p:nvPr/>
              </p:nvSpPr>
              <p:spPr bwMode="auto">
                <a:xfrm>
                  <a:off x="1948419" y="2101527"/>
                  <a:ext cx="589437" cy="766099"/>
                </a:xfrm>
                <a:custGeom>
                  <a:avLst/>
                  <a:gdLst>
                    <a:gd name="T0" fmla="*/ 440 w 440"/>
                    <a:gd name="T1" fmla="*/ 573 h 573"/>
                    <a:gd name="T2" fmla="*/ 0 w 440"/>
                    <a:gd name="T3" fmla="*/ 189 h 573"/>
                    <a:gd name="T4" fmla="*/ 220 w 440"/>
                    <a:gd name="T5" fmla="*/ 0 h 573"/>
                    <a:gd name="T6" fmla="*/ 440 w 440"/>
                    <a:gd name="T7" fmla="*/ 189 h 573"/>
                    <a:gd name="T8" fmla="*/ 440 w 440"/>
                    <a:gd name="T9" fmla="*/ 573 h 573"/>
                    <a:gd name="T10" fmla="*/ 440 w 440"/>
                    <a:gd name="T11" fmla="*/ 573 h 573"/>
                    <a:gd name="T12" fmla="*/ 440 w 440"/>
                    <a:gd name="T13" fmla="*/ 573 h 573"/>
                  </a:gdLst>
                  <a:ahLst/>
                  <a:cxnLst>
                    <a:cxn ang="0">
                      <a:pos x="T0" y="T1"/>
                    </a:cxn>
                    <a:cxn ang="0">
                      <a:pos x="T2" y="T3"/>
                    </a:cxn>
                    <a:cxn ang="0">
                      <a:pos x="T4" y="T5"/>
                    </a:cxn>
                    <a:cxn ang="0">
                      <a:pos x="T6" y="T7"/>
                    </a:cxn>
                    <a:cxn ang="0">
                      <a:pos x="T8" y="T9"/>
                    </a:cxn>
                    <a:cxn ang="0">
                      <a:pos x="T10" y="T11"/>
                    </a:cxn>
                    <a:cxn ang="0">
                      <a:pos x="T12" y="T13"/>
                    </a:cxn>
                  </a:cxnLst>
                  <a:rect l="0" t="0" r="r" b="b"/>
                  <a:pathLst>
                    <a:path w="440" h="573">
                      <a:moveTo>
                        <a:pt x="440" y="573"/>
                      </a:moveTo>
                      <a:lnTo>
                        <a:pt x="0" y="189"/>
                      </a:lnTo>
                      <a:lnTo>
                        <a:pt x="220" y="0"/>
                      </a:lnTo>
                      <a:lnTo>
                        <a:pt x="440" y="189"/>
                      </a:lnTo>
                      <a:lnTo>
                        <a:pt x="440" y="573"/>
                      </a:lnTo>
                      <a:lnTo>
                        <a:pt x="440" y="573"/>
                      </a:lnTo>
                      <a:lnTo>
                        <a:pt x="440" y="57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sp>
          <p:nvSpPr>
            <p:cNvPr id="87" name="TextBox 2">
              <a:extLst>
                <a:ext uri="{FF2B5EF4-FFF2-40B4-BE49-F238E27FC236}">
                  <a16:creationId xmlns:a16="http://schemas.microsoft.com/office/drawing/2014/main" xmlns="" id="{B6104D0C-BBAE-48E7-BCFB-DAE43C61955E}"/>
                </a:ext>
              </a:extLst>
            </p:cNvPr>
            <p:cNvSpPr txBox="1"/>
            <p:nvPr/>
          </p:nvSpPr>
          <p:spPr>
            <a:xfrm>
              <a:off x="1152303" y="2218828"/>
              <a:ext cx="2453730" cy="349702"/>
            </a:xfrm>
            <a:prstGeom prst="rect">
              <a:avLst/>
            </a:prstGeom>
            <a:noFill/>
          </p:spPr>
          <p:txBody>
            <a:bodyPr wrap="none" lIns="72000" tIns="36000" rIns="72000" bIns="36000" rtlCol="0" anchor="ctr">
              <a:spAutoFit/>
            </a:bodyPr>
            <a:lstStyle/>
            <a:p>
              <a:r>
                <a:rPr lang="zh-CN" altLang="en-US" b="1" dirty="0">
                  <a:solidFill>
                    <a:schemeClr val="bg1"/>
                  </a:solidFill>
                  <a:latin typeface="+mn-ea"/>
                  <a:ea typeface="+mn-ea"/>
                  <a:cs typeface="Arial" panose="020B0604020202020204" pitchFamily="34" charset="0"/>
                </a:rPr>
                <a:t>拓展社会实践活动资源</a:t>
              </a:r>
            </a:p>
          </p:txBody>
        </p:sp>
        <p:sp>
          <p:nvSpPr>
            <p:cNvPr id="93" name="TextBox 2">
              <a:extLst>
                <a:ext uri="{FF2B5EF4-FFF2-40B4-BE49-F238E27FC236}">
                  <a16:creationId xmlns:a16="http://schemas.microsoft.com/office/drawing/2014/main" xmlns="" id="{69D7146D-9358-4FB5-B333-42E6FB50265E}"/>
                </a:ext>
              </a:extLst>
            </p:cNvPr>
            <p:cNvSpPr txBox="1"/>
            <p:nvPr/>
          </p:nvSpPr>
          <p:spPr>
            <a:xfrm>
              <a:off x="673919" y="2214853"/>
              <a:ext cx="430741" cy="349702"/>
            </a:xfrm>
            <a:prstGeom prst="rect">
              <a:avLst/>
            </a:prstGeom>
            <a:noFill/>
          </p:spPr>
          <p:txBody>
            <a:bodyPr wrap="none" lIns="72000" tIns="36000" rIns="72000" bIns="36000" rtlCol="0" anchor="ctr">
              <a:spAutoFit/>
            </a:bodyPr>
            <a:lstStyle/>
            <a:p>
              <a:r>
                <a:rPr lang="en-US" b="1" dirty="0">
                  <a:solidFill>
                    <a:schemeClr val="bg1"/>
                  </a:solidFill>
                  <a:latin typeface="+mn-ea"/>
                  <a:ea typeface="+mn-ea"/>
                  <a:cs typeface="Arial" panose="020B0604020202020204" pitchFamily="34" charset="0"/>
                </a:rPr>
                <a:t>02</a:t>
              </a:r>
              <a:endParaRPr lang="id-ID" b="1" dirty="0">
                <a:solidFill>
                  <a:schemeClr val="bg1"/>
                </a:solidFill>
                <a:latin typeface="+mn-ea"/>
                <a:ea typeface="+mn-ea"/>
                <a:cs typeface="Arial" panose="020B0604020202020204" pitchFamily="34" charset="0"/>
              </a:endParaRPr>
            </a:p>
          </p:txBody>
        </p:sp>
      </p:grpSp>
      <p:sp>
        <p:nvSpPr>
          <p:cNvPr id="94" name="TextBox 3">
            <a:extLst>
              <a:ext uri="{FF2B5EF4-FFF2-40B4-BE49-F238E27FC236}">
                <a16:creationId xmlns:a16="http://schemas.microsoft.com/office/drawing/2014/main" xmlns="" id="{D440EDC0-6ABA-4CE5-BE64-343211006597}"/>
              </a:ext>
            </a:extLst>
          </p:cNvPr>
          <p:cNvSpPr txBox="1"/>
          <p:nvPr/>
        </p:nvSpPr>
        <p:spPr>
          <a:xfrm>
            <a:off x="929661" y="2786420"/>
            <a:ext cx="430741" cy="349702"/>
          </a:xfrm>
          <a:prstGeom prst="rect">
            <a:avLst/>
          </a:prstGeom>
          <a:noFill/>
        </p:spPr>
        <p:txBody>
          <a:bodyPr wrap="none" lIns="72000" tIns="36000" rIns="72000" bIns="36000" rtlCol="0" anchor="ctr">
            <a:spAutoFit/>
          </a:bodyPr>
          <a:lstStyle/>
          <a:p>
            <a:r>
              <a:rPr lang="en-US" b="1" dirty="0">
                <a:solidFill>
                  <a:schemeClr val="bg1"/>
                </a:solidFill>
                <a:latin typeface="+mn-ea"/>
                <a:ea typeface="+mn-ea"/>
                <a:cs typeface="Arial" panose="020B0604020202020204" pitchFamily="34" charset="0"/>
              </a:rPr>
              <a:t>03</a:t>
            </a:r>
            <a:endParaRPr lang="id-ID" b="1" dirty="0">
              <a:solidFill>
                <a:schemeClr val="bg1"/>
              </a:solidFill>
              <a:latin typeface="+mn-ea"/>
              <a:ea typeface="+mn-ea"/>
              <a:cs typeface="Arial" panose="020B0604020202020204" pitchFamily="34" charset="0"/>
            </a:endParaRPr>
          </a:p>
        </p:txBody>
      </p:sp>
      <p:grpSp>
        <p:nvGrpSpPr>
          <p:cNvPr id="41" name="组合 40">
            <a:extLst>
              <a:ext uri="{FF2B5EF4-FFF2-40B4-BE49-F238E27FC236}">
                <a16:creationId xmlns:a16="http://schemas.microsoft.com/office/drawing/2014/main" xmlns="" id="{4F896A96-C197-4AB2-BAD7-58C817265632}"/>
              </a:ext>
            </a:extLst>
          </p:cNvPr>
          <p:cNvGrpSpPr/>
          <p:nvPr/>
        </p:nvGrpSpPr>
        <p:grpSpPr>
          <a:xfrm>
            <a:off x="890628" y="3458149"/>
            <a:ext cx="3110634" cy="429867"/>
            <a:chOff x="641671" y="3188150"/>
            <a:chExt cx="3110634" cy="429867"/>
          </a:xfrm>
        </p:grpSpPr>
        <p:grpSp>
          <p:nvGrpSpPr>
            <p:cNvPr id="65" name="Group 22">
              <a:extLst>
                <a:ext uri="{FF2B5EF4-FFF2-40B4-BE49-F238E27FC236}">
                  <a16:creationId xmlns:a16="http://schemas.microsoft.com/office/drawing/2014/main" xmlns="" id="{0AD1ADF2-BC2D-4ED0-8417-1F36235178E9}"/>
                </a:ext>
              </a:extLst>
            </p:cNvPr>
            <p:cNvGrpSpPr/>
            <p:nvPr/>
          </p:nvGrpSpPr>
          <p:grpSpPr>
            <a:xfrm>
              <a:off x="641671" y="3189905"/>
              <a:ext cx="3110634" cy="428112"/>
              <a:chOff x="6691729" y="3813049"/>
              <a:chExt cx="5936411" cy="924521"/>
            </a:xfrm>
          </p:grpSpPr>
          <p:grpSp>
            <p:nvGrpSpPr>
              <p:cNvPr id="66" name="Group 23">
                <a:extLst>
                  <a:ext uri="{FF2B5EF4-FFF2-40B4-BE49-F238E27FC236}">
                    <a16:creationId xmlns:a16="http://schemas.microsoft.com/office/drawing/2014/main" xmlns="" id="{684D5C76-0D9B-42B5-A846-3223947ADC8A}"/>
                  </a:ext>
                </a:extLst>
              </p:cNvPr>
              <p:cNvGrpSpPr/>
              <p:nvPr/>
            </p:nvGrpSpPr>
            <p:grpSpPr>
              <a:xfrm flipH="1">
                <a:off x="6997699" y="3813049"/>
                <a:ext cx="5630441" cy="924521"/>
                <a:chOff x="2937426" y="2794048"/>
                <a:chExt cx="6366910" cy="1045449"/>
              </a:xfrm>
            </p:grpSpPr>
            <p:sp>
              <p:nvSpPr>
                <p:cNvPr id="70" name="Freeform 27">
                  <a:extLst>
                    <a:ext uri="{FF2B5EF4-FFF2-40B4-BE49-F238E27FC236}">
                      <a16:creationId xmlns:a16="http://schemas.microsoft.com/office/drawing/2014/main" xmlns="" id="{7F0B27F8-9C81-4269-9AD1-7B2515A1D913}"/>
                    </a:ext>
                  </a:extLst>
                </p:cNvPr>
                <p:cNvSpPr/>
                <p:nvPr/>
              </p:nvSpPr>
              <p:spPr>
                <a:xfrm flipH="1">
                  <a:off x="3072088" y="2794048"/>
                  <a:ext cx="6232248" cy="1045449"/>
                </a:xfrm>
                <a:custGeom>
                  <a:avLst/>
                  <a:gdLst>
                    <a:gd name="connsiteX0" fmla="*/ 4679950 w 4679950"/>
                    <a:gd name="connsiteY0" fmla="*/ 0 h 818113"/>
                    <a:gd name="connsiteX1" fmla="*/ 0 w 4679950"/>
                    <a:gd name="connsiteY1" fmla="*/ 1690 h 818113"/>
                    <a:gd name="connsiteX2" fmla="*/ 0 w 4679950"/>
                    <a:gd name="connsiteY2" fmla="*/ 816423 h 818113"/>
                    <a:gd name="connsiteX3" fmla="*/ 4679950 w 4679950"/>
                    <a:gd name="connsiteY3" fmla="*/ 818113 h 818113"/>
                    <a:gd name="connsiteX4" fmla="*/ 4679950 w 4679950"/>
                    <a:gd name="connsiteY4" fmla="*/ 0 h 818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9950" h="818113">
                      <a:moveTo>
                        <a:pt x="4679950" y="0"/>
                      </a:moveTo>
                      <a:lnTo>
                        <a:pt x="0" y="1690"/>
                      </a:lnTo>
                      <a:lnTo>
                        <a:pt x="0" y="816423"/>
                      </a:lnTo>
                      <a:lnTo>
                        <a:pt x="4679950" y="818113"/>
                      </a:lnTo>
                      <a:lnTo>
                        <a:pt x="4679950" y="0"/>
                      </a:lnTo>
                      <a:close/>
                    </a:path>
                  </a:pathLst>
                </a:custGeom>
                <a:gradFill flip="none" rotWithShape="1">
                  <a:gsLst>
                    <a:gs pos="50000">
                      <a:schemeClr val="accent4"/>
                    </a:gs>
                    <a:gs pos="100000">
                      <a:schemeClr val="accent4">
                        <a:lumMod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71" name="Rectangle 28">
                  <a:extLst>
                    <a:ext uri="{FF2B5EF4-FFF2-40B4-BE49-F238E27FC236}">
                      <a16:creationId xmlns:a16="http://schemas.microsoft.com/office/drawing/2014/main" xmlns="" id="{D4624307-0229-49FB-A91F-0A584B4BEC0D}"/>
                    </a:ext>
                  </a:extLst>
                </p:cNvPr>
                <p:cNvSpPr/>
                <p:nvPr/>
              </p:nvSpPr>
              <p:spPr>
                <a:xfrm flipH="1">
                  <a:off x="2937426" y="2794048"/>
                  <a:ext cx="134664" cy="104544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67" name="Group 24">
                <a:extLst>
                  <a:ext uri="{FF2B5EF4-FFF2-40B4-BE49-F238E27FC236}">
                    <a16:creationId xmlns:a16="http://schemas.microsoft.com/office/drawing/2014/main" xmlns="" id="{30ECB73C-9F4E-475F-A21E-192CF01C3491}"/>
                  </a:ext>
                </a:extLst>
              </p:cNvPr>
              <p:cNvGrpSpPr>
                <a:grpSpLocks noChangeAspect="1"/>
              </p:cNvGrpSpPr>
              <p:nvPr/>
            </p:nvGrpSpPr>
            <p:grpSpPr>
              <a:xfrm rot="16200000">
                <a:off x="6699706" y="3805073"/>
                <a:ext cx="924518" cy="940472"/>
                <a:chOff x="1784753" y="2101527"/>
                <a:chExt cx="753103" cy="766099"/>
              </a:xfrm>
            </p:grpSpPr>
            <p:sp>
              <p:nvSpPr>
                <p:cNvPr id="68" name="Freeform 14">
                  <a:extLst>
                    <a:ext uri="{FF2B5EF4-FFF2-40B4-BE49-F238E27FC236}">
                      <a16:creationId xmlns:a16="http://schemas.microsoft.com/office/drawing/2014/main" xmlns="" id="{0D0724C3-E337-4AE1-ADD9-1ADB797783C0}"/>
                    </a:ext>
                  </a:extLst>
                </p:cNvPr>
                <p:cNvSpPr>
                  <a:spLocks/>
                </p:cNvSpPr>
                <p:nvPr/>
              </p:nvSpPr>
              <p:spPr bwMode="auto">
                <a:xfrm>
                  <a:off x="1948419" y="2354219"/>
                  <a:ext cx="294719" cy="513406"/>
                </a:xfrm>
                <a:custGeom>
                  <a:avLst/>
                  <a:gdLst>
                    <a:gd name="T0" fmla="*/ 0 w 220"/>
                    <a:gd name="T1" fmla="*/ 0 h 384"/>
                    <a:gd name="T2" fmla="*/ 0 w 220"/>
                    <a:gd name="T3" fmla="*/ 384 h 384"/>
                    <a:gd name="T4" fmla="*/ 220 w 220"/>
                    <a:gd name="T5" fmla="*/ 192 h 384"/>
                    <a:gd name="T6" fmla="*/ 0 w 220"/>
                    <a:gd name="T7" fmla="*/ 0 h 384"/>
                    <a:gd name="T8" fmla="*/ 0 w 220"/>
                    <a:gd name="T9" fmla="*/ 0 h 384"/>
                    <a:gd name="T10" fmla="*/ 0 w 220"/>
                    <a:gd name="T11" fmla="*/ 0 h 384"/>
                  </a:gdLst>
                  <a:ahLst/>
                  <a:cxnLst>
                    <a:cxn ang="0">
                      <a:pos x="T0" y="T1"/>
                    </a:cxn>
                    <a:cxn ang="0">
                      <a:pos x="T2" y="T3"/>
                    </a:cxn>
                    <a:cxn ang="0">
                      <a:pos x="T4" y="T5"/>
                    </a:cxn>
                    <a:cxn ang="0">
                      <a:pos x="T6" y="T7"/>
                    </a:cxn>
                    <a:cxn ang="0">
                      <a:pos x="T8" y="T9"/>
                    </a:cxn>
                    <a:cxn ang="0">
                      <a:pos x="T10" y="T11"/>
                    </a:cxn>
                  </a:cxnLst>
                  <a:rect l="0" t="0" r="r" b="b"/>
                  <a:pathLst>
                    <a:path w="220" h="384">
                      <a:moveTo>
                        <a:pt x="0" y="0"/>
                      </a:moveTo>
                      <a:lnTo>
                        <a:pt x="0" y="384"/>
                      </a:lnTo>
                      <a:lnTo>
                        <a:pt x="220" y="192"/>
                      </a:lnTo>
                      <a:lnTo>
                        <a:pt x="0" y="0"/>
                      </a:lnTo>
                      <a:lnTo>
                        <a:pt x="0" y="0"/>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69" name="Freeform 15">
                  <a:extLst>
                    <a:ext uri="{FF2B5EF4-FFF2-40B4-BE49-F238E27FC236}">
                      <a16:creationId xmlns:a16="http://schemas.microsoft.com/office/drawing/2014/main" xmlns="" id="{4AD7DFD2-26DC-4824-8BE7-17C87C6C3EB1}"/>
                    </a:ext>
                  </a:extLst>
                </p:cNvPr>
                <p:cNvSpPr>
                  <a:spLocks/>
                </p:cNvSpPr>
                <p:nvPr/>
              </p:nvSpPr>
              <p:spPr bwMode="auto">
                <a:xfrm>
                  <a:off x="1784753" y="2101527"/>
                  <a:ext cx="753103" cy="766099"/>
                </a:xfrm>
                <a:custGeom>
                  <a:avLst/>
                  <a:gdLst>
                    <a:gd name="T0" fmla="*/ 440 w 440"/>
                    <a:gd name="T1" fmla="*/ 573 h 573"/>
                    <a:gd name="T2" fmla="*/ 0 w 440"/>
                    <a:gd name="T3" fmla="*/ 189 h 573"/>
                    <a:gd name="T4" fmla="*/ 220 w 440"/>
                    <a:gd name="T5" fmla="*/ 0 h 573"/>
                    <a:gd name="T6" fmla="*/ 440 w 440"/>
                    <a:gd name="T7" fmla="*/ 189 h 573"/>
                    <a:gd name="T8" fmla="*/ 440 w 440"/>
                    <a:gd name="T9" fmla="*/ 573 h 573"/>
                    <a:gd name="T10" fmla="*/ 440 w 440"/>
                    <a:gd name="T11" fmla="*/ 573 h 573"/>
                    <a:gd name="T12" fmla="*/ 440 w 440"/>
                    <a:gd name="T13" fmla="*/ 573 h 573"/>
                  </a:gdLst>
                  <a:ahLst/>
                  <a:cxnLst>
                    <a:cxn ang="0">
                      <a:pos x="T0" y="T1"/>
                    </a:cxn>
                    <a:cxn ang="0">
                      <a:pos x="T2" y="T3"/>
                    </a:cxn>
                    <a:cxn ang="0">
                      <a:pos x="T4" y="T5"/>
                    </a:cxn>
                    <a:cxn ang="0">
                      <a:pos x="T6" y="T7"/>
                    </a:cxn>
                    <a:cxn ang="0">
                      <a:pos x="T8" y="T9"/>
                    </a:cxn>
                    <a:cxn ang="0">
                      <a:pos x="T10" y="T11"/>
                    </a:cxn>
                    <a:cxn ang="0">
                      <a:pos x="T12" y="T13"/>
                    </a:cxn>
                  </a:cxnLst>
                  <a:rect l="0" t="0" r="r" b="b"/>
                  <a:pathLst>
                    <a:path w="440" h="573">
                      <a:moveTo>
                        <a:pt x="440" y="573"/>
                      </a:moveTo>
                      <a:lnTo>
                        <a:pt x="0" y="189"/>
                      </a:lnTo>
                      <a:lnTo>
                        <a:pt x="220" y="0"/>
                      </a:lnTo>
                      <a:lnTo>
                        <a:pt x="440" y="189"/>
                      </a:lnTo>
                      <a:lnTo>
                        <a:pt x="440" y="573"/>
                      </a:lnTo>
                      <a:lnTo>
                        <a:pt x="440" y="573"/>
                      </a:lnTo>
                      <a:lnTo>
                        <a:pt x="440" y="57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sp>
          <p:nvSpPr>
            <p:cNvPr id="89" name="TextBox 4">
              <a:extLst>
                <a:ext uri="{FF2B5EF4-FFF2-40B4-BE49-F238E27FC236}">
                  <a16:creationId xmlns:a16="http://schemas.microsoft.com/office/drawing/2014/main" xmlns="" id="{F8BA7CE7-D192-4D9E-9D89-18E5E2EBDA63}"/>
                </a:ext>
              </a:extLst>
            </p:cNvPr>
            <p:cNvSpPr txBox="1"/>
            <p:nvPr/>
          </p:nvSpPr>
          <p:spPr>
            <a:xfrm>
              <a:off x="1152303" y="3188150"/>
              <a:ext cx="1530401" cy="349702"/>
            </a:xfrm>
            <a:prstGeom prst="rect">
              <a:avLst/>
            </a:prstGeom>
            <a:noFill/>
          </p:spPr>
          <p:txBody>
            <a:bodyPr wrap="none" lIns="72000" tIns="36000" rIns="72000" bIns="36000" rtlCol="0" anchor="ctr">
              <a:spAutoFit/>
            </a:bodyPr>
            <a:lstStyle/>
            <a:p>
              <a:r>
                <a:rPr lang="zh-CN" altLang="en-US" b="1" dirty="0">
                  <a:solidFill>
                    <a:schemeClr val="bg1"/>
                  </a:solidFill>
                  <a:latin typeface="+mn-ea"/>
                  <a:ea typeface="+mn-ea"/>
                  <a:cs typeface="Arial" panose="020B0604020202020204" pitchFamily="34" charset="0"/>
                </a:rPr>
                <a:t>确定校级项目</a:t>
              </a:r>
            </a:p>
          </p:txBody>
        </p:sp>
        <p:sp>
          <p:nvSpPr>
            <p:cNvPr id="95" name="TextBox 4">
              <a:extLst>
                <a:ext uri="{FF2B5EF4-FFF2-40B4-BE49-F238E27FC236}">
                  <a16:creationId xmlns:a16="http://schemas.microsoft.com/office/drawing/2014/main" xmlns="" id="{6B21E44B-2E4F-4AAE-9F4C-5EE5A3B1BBD4}"/>
                </a:ext>
              </a:extLst>
            </p:cNvPr>
            <p:cNvSpPr txBox="1"/>
            <p:nvPr/>
          </p:nvSpPr>
          <p:spPr>
            <a:xfrm>
              <a:off x="739596" y="3224071"/>
              <a:ext cx="430741" cy="349702"/>
            </a:xfrm>
            <a:prstGeom prst="rect">
              <a:avLst/>
            </a:prstGeom>
            <a:noFill/>
          </p:spPr>
          <p:txBody>
            <a:bodyPr wrap="none" lIns="72000" tIns="36000" rIns="72000" bIns="36000" rtlCol="0" anchor="ctr">
              <a:spAutoFit/>
            </a:bodyPr>
            <a:lstStyle/>
            <a:p>
              <a:r>
                <a:rPr lang="en-US" b="1" dirty="0">
                  <a:solidFill>
                    <a:schemeClr val="bg1"/>
                  </a:solidFill>
                  <a:latin typeface="+mn-ea"/>
                  <a:ea typeface="+mn-ea"/>
                  <a:cs typeface="Arial" panose="020B0604020202020204" pitchFamily="34" charset="0"/>
                </a:rPr>
                <a:t>04</a:t>
              </a:r>
              <a:endParaRPr lang="id-ID" b="1" dirty="0">
                <a:solidFill>
                  <a:schemeClr val="bg1"/>
                </a:solidFill>
                <a:latin typeface="+mn-ea"/>
                <a:ea typeface="+mn-ea"/>
                <a:cs typeface="Arial" panose="020B0604020202020204" pitchFamily="34" charset="0"/>
              </a:endParaRPr>
            </a:p>
          </p:txBody>
        </p:sp>
      </p:grpSp>
      <p:sp>
        <p:nvSpPr>
          <p:cNvPr id="96" name="TextBox 5">
            <a:extLst>
              <a:ext uri="{FF2B5EF4-FFF2-40B4-BE49-F238E27FC236}">
                <a16:creationId xmlns:a16="http://schemas.microsoft.com/office/drawing/2014/main" xmlns="" id="{E45108F9-649C-45DB-8DD1-4BBC7D08D366}"/>
              </a:ext>
            </a:extLst>
          </p:cNvPr>
          <p:cNvSpPr txBox="1"/>
          <p:nvPr/>
        </p:nvSpPr>
        <p:spPr>
          <a:xfrm>
            <a:off x="5208443" y="1475246"/>
            <a:ext cx="430741" cy="349702"/>
          </a:xfrm>
          <a:prstGeom prst="rect">
            <a:avLst/>
          </a:prstGeom>
          <a:noFill/>
        </p:spPr>
        <p:txBody>
          <a:bodyPr wrap="none" lIns="72000" tIns="36000" rIns="72000" bIns="36000" rtlCol="0" anchor="ctr">
            <a:spAutoFit/>
          </a:bodyPr>
          <a:lstStyle/>
          <a:p>
            <a:r>
              <a:rPr lang="en-US" b="1" dirty="0">
                <a:solidFill>
                  <a:schemeClr val="bg1"/>
                </a:solidFill>
                <a:latin typeface="+mn-ea"/>
                <a:ea typeface="+mn-ea"/>
                <a:cs typeface="Arial" panose="020B0604020202020204" pitchFamily="34" charset="0"/>
              </a:rPr>
              <a:t>05</a:t>
            </a:r>
            <a:endParaRPr lang="id-ID" b="1" dirty="0">
              <a:solidFill>
                <a:schemeClr val="bg1"/>
              </a:solidFill>
              <a:latin typeface="+mn-ea"/>
              <a:ea typeface="+mn-ea"/>
              <a:cs typeface="Arial" panose="020B0604020202020204" pitchFamily="34" charset="0"/>
            </a:endParaRPr>
          </a:p>
        </p:txBody>
      </p:sp>
      <p:grpSp>
        <p:nvGrpSpPr>
          <p:cNvPr id="49" name="组合 48">
            <a:extLst>
              <a:ext uri="{FF2B5EF4-FFF2-40B4-BE49-F238E27FC236}">
                <a16:creationId xmlns:a16="http://schemas.microsoft.com/office/drawing/2014/main" xmlns="" id="{F61BC357-ECD0-46F6-9A5D-C5E7C9CE643A}"/>
              </a:ext>
            </a:extLst>
          </p:cNvPr>
          <p:cNvGrpSpPr/>
          <p:nvPr/>
        </p:nvGrpSpPr>
        <p:grpSpPr>
          <a:xfrm>
            <a:off x="5093938" y="2758571"/>
            <a:ext cx="3096344" cy="485418"/>
            <a:chOff x="5068323" y="2719506"/>
            <a:chExt cx="3096344" cy="485418"/>
          </a:xfrm>
        </p:grpSpPr>
        <p:grpSp>
          <p:nvGrpSpPr>
            <p:cNvPr id="98" name="Group 29">
              <a:extLst>
                <a:ext uri="{FF2B5EF4-FFF2-40B4-BE49-F238E27FC236}">
                  <a16:creationId xmlns:a16="http://schemas.microsoft.com/office/drawing/2014/main" xmlns="" id="{3E436120-E3E7-4492-9C8C-8B6CD149FD1B}"/>
                </a:ext>
              </a:extLst>
            </p:cNvPr>
            <p:cNvGrpSpPr/>
            <p:nvPr/>
          </p:nvGrpSpPr>
          <p:grpSpPr>
            <a:xfrm>
              <a:off x="5068323" y="2719506"/>
              <a:ext cx="3096344" cy="485418"/>
              <a:chOff x="6691729" y="3813048"/>
              <a:chExt cx="5909139" cy="1048276"/>
            </a:xfrm>
          </p:grpSpPr>
          <p:grpSp>
            <p:nvGrpSpPr>
              <p:cNvPr id="99" name="Group 30">
                <a:extLst>
                  <a:ext uri="{FF2B5EF4-FFF2-40B4-BE49-F238E27FC236}">
                    <a16:creationId xmlns:a16="http://schemas.microsoft.com/office/drawing/2014/main" xmlns="" id="{BC9D01D1-91DA-4C6F-A401-3482995818B9}"/>
                  </a:ext>
                </a:extLst>
              </p:cNvPr>
              <p:cNvGrpSpPr/>
              <p:nvPr/>
            </p:nvGrpSpPr>
            <p:grpSpPr>
              <a:xfrm flipH="1">
                <a:off x="6997699" y="3813049"/>
                <a:ext cx="5603169" cy="1048275"/>
                <a:chOff x="2968265" y="2794048"/>
                <a:chExt cx="6336071" cy="1185390"/>
              </a:xfrm>
            </p:grpSpPr>
            <p:sp>
              <p:nvSpPr>
                <p:cNvPr id="103" name="Freeform 34">
                  <a:extLst>
                    <a:ext uri="{FF2B5EF4-FFF2-40B4-BE49-F238E27FC236}">
                      <a16:creationId xmlns:a16="http://schemas.microsoft.com/office/drawing/2014/main" xmlns="" id="{B26D4623-CE99-44CB-81B7-D9B69C5D52A5}"/>
                    </a:ext>
                  </a:extLst>
                </p:cNvPr>
                <p:cNvSpPr/>
                <p:nvPr/>
              </p:nvSpPr>
              <p:spPr>
                <a:xfrm flipH="1">
                  <a:off x="3072089" y="2794048"/>
                  <a:ext cx="6232247" cy="1185390"/>
                </a:xfrm>
                <a:custGeom>
                  <a:avLst/>
                  <a:gdLst>
                    <a:gd name="connsiteX0" fmla="*/ 4679950 w 4679950"/>
                    <a:gd name="connsiteY0" fmla="*/ 0 h 818113"/>
                    <a:gd name="connsiteX1" fmla="*/ 0 w 4679950"/>
                    <a:gd name="connsiteY1" fmla="*/ 1690 h 818113"/>
                    <a:gd name="connsiteX2" fmla="*/ 0 w 4679950"/>
                    <a:gd name="connsiteY2" fmla="*/ 816423 h 818113"/>
                    <a:gd name="connsiteX3" fmla="*/ 4679950 w 4679950"/>
                    <a:gd name="connsiteY3" fmla="*/ 818113 h 818113"/>
                    <a:gd name="connsiteX4" fmla="*/ 4679950 w 4679950"/>
                    <a:gd name="connsiteY4" fmla="*/ 0 h 818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9950" h="818113">
                      <a:moveTo>
                        <a:pt x="4679950" y="0"/>
                      </a:moveTo>
                      <a:lnTo>
                        <a:pt x="0" y="1690"/>
                      </a:lnTo>
                      <a:lnTo>
                        <a:pt x="0" y="816423"/>
                      </a:lnTo>
                      <a:lnTo>
                        <a:pt x="4679950" y="818113"/>
                      </a:lnTo>
                      <a:lnTo>
                        <a:pt x="4679950" y="0"/>
                      </a:lnTo>
                      <a:close/>
                    </a:path>
                  </a:pathLst>
                </a:custGeom>
                <a:gradFill flip="none" rotWithShape="1">
                  <a:gsLst>
                    <a:gs pos="50000">
                      <a:schemeClr val="accent5"/>
                    </a:gs>
                    <a:gs pos="100000">
                      <a:schemeClr val="accent5">
                        <a:lumMod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04" name="Rectangle 35">
                  <a:extLst>
                    <a:ext uri="{FF2B5EF4-FFF2-40B4-BE49-F238E27FC236}">
                      <a16:creationId xmlns:a16="http://schemas.microsoft.com/office/drawing/2014/main" xmlns="" id="{305D398D-B59F-4483-BF16-5F36661716B1}"/>
                    </a:ext>
                  </a:extLst>
                </p:cNvPr>
                <p:cNvSpPr/>
                <p:nvPr/>
              </p:nvSpPr>
              <p:spPr>
                <a:xfrm flipH="1">
                  <a:off x="2968265" y="2794048"/>
                  <a:ext cx="103823" cy="81811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0" name="Group 31">
                <a:extLst>
                  <a:ext uri="{FF2B5EF4-FFF2-40B4-BE49-F238E27FC236}">
                    <a16:creationId xmlns:a16="http://schemas.microsoft.com/office/drawing/2014/main" xmlns="" id="{3977838F-D037-4465-8464-242494D00BDD}"/>
                  </a:ext>
                </a:extLst>
              </p:cNvPr>
              <p:cNvGrpSpPr>
                <a:grpSpLocks noChangeAspect="1"/>
              </p:cNvGrpSpPr>
              <p:nvPr/>
            </p:nvGrpSpPr>
            <p:grpSpPr>
              <a:xfrm rot="16200000">
                <a:off x="6637831" y="3866946"/>
                <a:ext cx="1048268" cy="940472"/>
                <a:chOff x="1683948" y="2101527"/>
                <a:chExt cx="853908" cy="766099"/>
              </a:xfrm>
            </p:grpSpPr>
            <p:sp>
              <p:nvSpPr>
                <p:cNvPr id="101" name="Freeform 14">
                  <a:extLst>
                    <a:ext uri="{FF2B5EF4-FFF2-40B4-BE49-F238E27FC236}">
                      <a16:creationId xmlns:a16="http://schemas.microsoft.com/office/drawing/2014/main" xmlns="" id="{2B4AD4FB-1395-452E-A0CC-F30A95B308F2}"/>
                    </a:ext>
                  </a:extLst>
                </p:cNvPr>
                <p:cNvSpPr>
                  <a:spLocks/>
                </p:cNvSpPr>
                <p:nvPr/>
              </p:nvSpPr>
              <p:spPr bwMode="auto">
                <a:xfrm>
                  <a:off x="1948419" y="2354219"/>
                  <a:ext cx="294719" cy="513406"/>
                </a:xfrm>
                <a:custGeom>
                  <a:avLst/>
                  <a:gdLst>
                    <a:gd name="T0" fmla="*/ 0 w 220"/>
                    <a:gd name="T1" fmla="*/ 0 h 384"/>
                    <a:gd name="T2" fmla="*/ 0 w 220"/>
                    <a:gd name="T3" fmla="*/ 384 h 384"/>
                    <a:gd name="T4" fmla="*/ 220 w 220"/>
                    <a:gd name="T5" fmla="*/ 192 h 384"/>
                    <a:gd name="T6" fmla="*/ 0 w 220"/>
                    <a:gd name="T7" fmla="*/ 0 h 384"/>
                    <a:gd name="T8" fmla="*/ 0 w 220"/>
                    <a:gd name="T9" fmla="*/ 0 h 384"/>
                    <a:gd name="T10" fmla="*/ 0 w 220"/>
                    <a:gd name="T11" fmla="*/ 0 h 384"/>
                  </a:gdLst>
                  <a:ahLst/>
                  <a:cxnLst>
                    <a:cxn ang="0">
                      <a:pos x="T0" y="T1"/>
                    </a:cxn>
                    <a:cxn ang="0">
                      <a:pos x="T2" y="T3"/>
                    </a:cxn>
                    <a:cxn ang="0">
                      <a:pos x="T4" y="T5"/>
                    </a:cxn>
                    <a:cxn ang="0">
                      <a:pos x="T6" y="T7"/>
                    </a:cxn>
                    <a:cxn ang="0">
                      <a:pos x="T8" y="T9"/>
                    </a:cxn>
                    <a:cxn ang="0">
                      <a:pos x="T10" y="T11"/>
                    </a:cxn>
                  </a:cxnLst>
                  <a:rect l="0" t="0" r="r" b="b"/>
                  <a:pathLst>
                    <a:path w="220" h="384">
                      <a:moveTo>
                        <a:pt x="0" y="0"/>
                      </a:moveTo>
                      <a:lnTo>
                        <a:pt x="0" y="384"/>
                      </a:lnTo>
                      <a:lnTo>
                        <a:pt x="220" y="192"/>
                      </a:lnTo>
                      <a:lnTo>
                        <a:pt x="0" y="0"/>
                      </a:lnTo>
                      <a:lnTo>
                        <a:pt x="0" y="0"/>
                      </a:lnTo>
                      <a:lnTo>
                        <a:pt x="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sp>
              <p:nvSpPr>
                <p:cNvPr id="102" name="Freeform 15">
                  <a:extLst>
                    <a:ext uri="{FF2B5EF4-FFF2-40B4-BE49-F238E27FC236}">
                      <a16:creationId xmlns:a16="http://schemas.microsoft.com/office/drawing/2014/main" xmlns="" id="{5820A0BF-5F54-4BE5-8B5C-496440D88FC9}"/>
                    </a:ext>
                  </a:extLst>
                </p:cNvPr>
                <p:cNvSpPr>
                  <a:spLocks/>
                </p:cNvSpPr>
                <p:nvPr/>
              </p:nvSpPr>
              <p:spPr bwMode="auto">
                <a:xfrm>
                  <a:off x="1683948" y="2101527"/>
                  <a:ext cx="853908" cy="766099"/>
                </a:xfrm>
                <a:custGeom>
                  <a:avLst/>
                  <a:gdLst>
                    <a:gd name="T0" fmla="*/ 440 w 440"/>
                    <a:gd name="T1" fmla="*/ 573 h 573"/>
                    <a:gd name="T2" fmla="*/ 0 w 440"/>
                    <a:gd name="T3" fmla="*/ 189 h 573"/>
                    <a:gd name="T4" fmla="*/ 220 w 440"/>
                    <a:gd name="T5" fmla="*/ 0 h 573"/>
                    <a:gd name="T6" fmla="*/ 440 w 440"/>
                    <a:gd name="T7" fmla="*/ 189 h 573"/>
                    <a:gd name="T8" fmla="*/ 440 w 440"/>
                    <a:gd name="T9" fmla="*/ 573 h 573"/>
                    <a:gd name="T10" fmla="*/ 440 w 440"/>
                    <a:gd name="T11" fmla="*/ 573 h 573"/>
                    <a:gd name="T12" fmla="*/ 440 w 440"/>
                    <a:gd name="T13" fmla="*/ 573 h 573"/>
                  </a:gdLst>
                  <a:ahLst/>
                  <a:cxnLst>
                    <a:cxn ang="0">
                      <a:pos x="T0" y="T1"/>
                    </a:cxn>
                    <a:cxn ang="0">
                      <a:pos x="T2" y="T3"/>
                    </a:cxn>
                    <a:cxn ang="0">
                      <a:pos x="T4" y="T5"/>
                    </a:cxn>
                    <a:cxn ang="0">
                      <a:pos x="T6" y="T7"/>
                    </a:cxn>
                    <a:cxn ang="0">
                      <a:pos x="T8" y="T9"/>
                    </a:cxn>
                    <a:cxn ang="0">
                      <a:pos x="T10" y="T11"/>
                    </a:cxn>
                    <a:cxn ang="0">
                      <a:pos x="T12" y="T13"/>
                    </a:cxn>
                  </a:cxnLst>
                  <a:rect l="0" t="0" r="r" b="b"/>
                  <a:pathLst>
                    <a:path w="440" h="573">
                      <a:moveTo>
                        <a:pt x="440" y="573"/>
                      </a:moveTo>
                      <a:lnTo>
                        <a:pt x="0" y="189"/>
                      </a:lnTo>
                      <a:lnTo>
                        <a:pt x="220" y="0"/>
                      </a:lnTo>
                      <a:lnTo>
                        <a:pt x="440" y="189"/>
                      </a:lnTo>
                      <a:lnTo>
                        <a:pt x="440" y="573"/>
                      </a:lnTo>
                      <a:lnTo>
                        <a:pt x="440" y="573"/>
                      </a:lnTo>
                      <a:lnTo>
                        <a:pt x="440" y="573"/>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a typeface="+mn-ea"/>
                  </a:endParaRPr>
                </a:p>
              </p:txBody>
            </p:sp>
          </p:grpSp>
        </p:grpSp>
        <p:sp>
          <p:nvSpPr>
            <p:cNvPr id="105" name="TextBox 5">
              <a:extLst>
                <a:ext uri="{FF2B5EF4-FFF2-40B4-BE49-F238E27FC236}">
                  <a16:creationId xmlns:a16="http://schemas.microsoft.com/office/drawing/2014/main" xmlns="" id="{3C185D39-65FE-45DE-B00B-796BD47C6D23}"/>
                </a:ext>
              </a:extLst>
            </p:cNvPr>
            <p:cNvSpPr txBox="1"/>
            <p:nvPr/>
          </p:nvSpPr>
          <p:spPr>
            <a:xfrm>
              <a:off x="5561123" y="2786164"/>
              <a:ext cx="1761233" cy="349702"/>
            </a:xfrm>
            <a:prstGeom prst="rect">
              <a:avLst/>
            </a:prstGeom>
            <a:noFill/>
          </p:spPr>
          <p:txBody>
            <a:bodyPr wrap="none" lIns="72000" tIns="36000" rIns="72000" bIns="36000" rtlCol="0" anchor="ctr">
              <a:spAutoFit/>
            </a:bodyPr>
            <a:lstStyle/>
            <a:p>
              <a:r>
                <a:rPr lang="zh-CN" altLang="en-US" b="1" dirty="0">
                  <a:solidFill>
                    <a:schemeClr val="bg1"/>
                  </a:solidFill>
                  <a:latin typeface="+mn-ea"/>
                  <a:ea typeface="+mn-ea"/>
                  <a:cs typeface="Arial" panose="020B0604020202020204" pitchFamily="34" charset="0"/>
                </a:rPr>
                <a:t>组织确认和公示</a:t>
              </a:r>
            </a:p>
          </p:txBody>
        </p:sp>
        <p:sp>
          <p:nvSpPr>
            <p:cNvPr id="106" name="TextBox 5">
              <a:extLst>
                <a:ext uri="{FF2B5EF4-FFF2-40B4-BE49-F238E27FC236}">
                  <a16:creationId xmlns:a16="http://schemas.microsoft.com/office/drawing/2014/main" xmlns="" id="{321DF699-7DF4-4AD4-BF91-DCCE462E4CD0}"/>
                </a:ext>
              </a:extLst>
            </p:cNvPr>
            <p:cNvSpPr txBox="1"/>
            <p:nvPr/>
          </p:nvSpPr>
          <p:spPr>
            <a:xfrm>
              <a:off x="5180625" y="2787362"/>
              <a:ext cx="430741" cy="349702"/>
            </a:xfrm>
            <a:prstGeom prst="rect">
              <a:avLst/>
            </a:prstGeom>
            <a:noFill/>
          </p:spPr>
          <p:txBody>
            <a:bodyPr wrap="square" lIns="72000" tIns="36000" rIns="72000" bIns="36000" rtlCol="0" anchor="ctr">
              <a:spAutoFit/>
            </a:bodyPr>
            <a:lstStyle/>
            <a:p>
              <a:r>
                <a:rPr lang="en-US" b="1" dirty="0">
                  <a:solidFill>
                    <a:schemeClr val="bg1"/>
                  </a:solidFill>
                  <a:latin typeface="+mn-ea"/>
                  <a:ea typeface="+mn-ea"/>
                  <a:cs typeface="Arial" panose="020B0604020202020204" pitchFamily="34" charset="0"/>
                </a:rPr>
                <a:t>07</a:t>
              </a:r>
              <a:endParaRPr lang="id-ID" b="1" dirty="0">
                <a:solidFill>
                  <a:schemeClr val="bg1"/>
                </a:solidFill>
                <a:latin typeface="+mn-ea"/>
                <a:ea typeface="+mn-ea"/>
                <a:cs typeface="Arial" panose="020B0604020202020204" pitchFamily="34" charset="0"/>
              </a:endParaRPr>
            </a:p>
          </p:txBody>
        </p:sp>
      </p:grpSp>
      <p:sp>
        <p:nvSpPr>
          <p:cNvPr id="107" name="TextBox 6">
            <a:extLst>
              <a:ext uri="{FF2B5EF4-FFF2-40B4-BE49-F238E27FC236}">
                <a16:creationId xmlns:a16="http://schemas.microsoft.com/office/drawing/2014/main" xmlns="" id="{379C9CF3-2E27-4139-929C-1A8349FDC10D}"/>
              </a:ext>
            </a:extLst>
          </p:cNvPr>
          <p:cNvSpPr txBox="1"/>
          <p:nvPr/>
        </p:nvSpPr>
        <p:spPr>
          <a:xfrm>
            <a:off x="5187468" y="2107228"/>
            <a:ext cx="430741" cy="349702"/>
          </a:xfrm>
          <a:prstGeom prst="rect">
            <a:avLst/>
          </a:prstGeom>
          <a:noFill/>
        </p:spPr>
        <p:txBody>
          <a:bodyPr wrap="none" lIns="72000" tIns="36000" rIns="72000" bIns="36000" rtlCol="0" anchor="ctr">
            <a:spAutoFit/>
          </a:bodyPr>
          <a:lstStyle/>
          <a:p>
            <a:r>
              <a:rPr lang="en-US" b="1" dirty="0">
                <a:solidFill>
                  <a:schemeClr val="bg1"/>
                </a:solidFill>
                <a:latin typeface="+mn-ea"/>
                <a:ea typeface="+mn-ea"/>
                <a:cs typeface="Arial" panose="020B0604020202020204" pitchFamily="34" charset="0"/>
              </a:rPr>
              <a:t>06</a:t>
            </a:r>
            <a:endParaRPr lang="id-ID" b="1" dirty="0">
              <a:solidFill>
                <a:schemeClr val="bg1"/>
              </a:solidFill>
              <a:latin typeface="+mn-ea"/>
              <a:ea typeface="+mn-ea"/>
              <a:cs typeface="Arial" panose="020B0604020202020204" pitchFamily="34" charset="0"/>
            </a:endParaRPr>
          </a:p>
        </p:txBody>
      </p:sp>
    </p:spTree>
    <p:extLst>
      <p:ext uri="{BB962C8B-B14F-4D97-AF65-F5344CB8AC3E}">
        <p14:creationId xmlns:p14="http://schemas.microsoft.com/office/powerpoint/2010/main" val="41589853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p:cNvGrpSpPr/>
          <p:nvPr/>
        </p:nvGrpSpPr>
        <p:grpSpPr>
          <a:xfrm>
            <a:off x="3700565" y="2120180"/>
            <a:ext cx="596900" cy="596901"/>
            <a:chOff x="447675" y="2901950"/>
            <a:chExt cx="596900" cy="596901"/>
          </a:xfrm>
          <a:solidFill>
            <a:srgbClr val="365974"/>
          </a:solidFill>
        </p:grpSpPr>
        <p:sp>
          <p:nvSpPr>
            <p:cNvPr id="99" name="Freeform 81"/>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82"/>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83"/>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84"/>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85"/>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6"/>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7"/>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8"/>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9"/>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90"/>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91"/>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2"/>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93"/>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94"/>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Oval 96"/>
          <p:cNvSpPr>
            <a:spLocks noChangeArrowheads="1"/>
          </p:cNvSpPr>
          <p:nvPr/>
        </p:nvSpPr>
        <p:spPr bwMode="auto">
          <a:xfrm>
            <a:off x="817638" y="685800"/>
            <a:ext cx="554038" cy="549275"/>
          </a:xfrm>
          <a:prstGeom prst="ellipse">
            <a:avLst/>
          </a:pr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Oval 97"/>
          <p:cNvSpPr>
            <a:spLocks noChangeArrowheads="1"/>
          </p:cNvSpPr>
          <p:nvPr/>
        </p:nvSpPr>
        <p:spPr bwMode="auto">
          <a:xfrm>
            <a:off x="2890913" y="969963"/>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Oval 108"/>
          <p:cNvSpPr>
            <a:spLocks noChangeArrowheads="1"/>
          </p:cNvSpPr>
          <p:nvPr/>
        </p:nvSpPr>
        <p:spPr bwMode="auto">
          <a:xfrm>
            <a:off x="3419872" y="3579862"/>
            <a:ext cx="991122" cy="993734"/>
          </a:xfrm>
          <a:prstGeom prst="ellipse">
            <a:avLst/>
          </a:prstGeom>
          <a:solidFill>
            <a:srgbClr val="48779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95"/>
          <p:cNvSpPr>
            <a:spLocks/>
          </p:cNvSpPr>
          <p:nvPr/>
        </p:nvSpPr>
        <p:spPr bwMode="auto">
          <a:xfrm>
            <a:off x="1197271" y="1445210"/>
            <a:ext cx="2436022" cy="243981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0" name="组合 49">
            <a:extLst>
              <a:ext uri="{FF2B5EF4-FFF2-40B4-BE49-F238E27FC236}">
                <a16:creationId xmlns:a16="http://schemas.microsoft.com/office/drawing/2014/main" xmlns="" id="{B7C0A4CA-FCAA-4121-8A1A-84D469CF15FA}"/>
              </a:ext>
            </a:extLst>
          </p:cNvPr>
          <p:cNvGrpSpPr/>
          <p:nvPr/>
        </p:nvGrpSpPr>
        <p:grpSpPr>
          <a:xfrm>
            <a:off x="1782108" y="2246177"/>
            <a:ext cx="1272223" cy="837876"/>
            <a:chOff x="2405717" y="1923678"/>
            <a:chExt cx="1272223" cy="837876"/>
          </a:xfrm>
          <a:noFill/>
        </p:grpSpPr>
        <p:sp>
          <p:nvSpPr>
            <p:cNvPr id="51" name="Rectangle 2">
              <a:extLst>
                <a:ext uri="{FF2B5EF4-FFF2-40B4-BE49-F238E27FC236}">
                  <a16:creationId xmlns:a16="http://schemas.microsoft.com/office/drawing/2014/main" xmlns="" id="{A598169F-BAC5-4A2A-8DB5-78D82EACDC56}"/>
                </a:ext>
              </a:extLst>
            </p:cNvPr>
            <p:cNvSpPr/>
            <p:nvPr/>
          </p:nvSpPr>
          <p:spPr>
            <a:xfrm>
              <a:off x="2441722" y="1923678"/>
              <a:ext cx="1236218" cy="783087"/>
            </a:xfrm>
            <a:prstGeom prst="rect">
              <a:avLst/>
            </a:prstGeom>
            <a:grpFill/>
          </p:spPr>
          <p:txBody>
            <a:bodyPr wrap="square">
              <a:normAutofit fontScale="70000" lnSpcReduction="20000"/>
            </a:bodyPr>
            <a:lstStyle/>
            <a:p>
              <a:pPr algn="r"/>
              <a:r>
                <a:rPr lang="zh-CN" altLang="en-US" sz="5400" b="1" spc="300" dirty="0">
                  <a:solidFill>
                    <a:schemeClr val="bg1"/>
                  </a:solidFill>
                  <a:latin typeface="+mn-lt"/>
                  <a:ea typeface="+mn-ea"/>
                  <a:cs typeface="+mn-ea"/>
                  <a:sym typeface="+mn-lt"/>
                </a:rPr>
                <a:t>目录</a:t>
              </a:r>
            </a:p>
          </p:txBody>
        </p:sp>
        <p:sp>
          <p:nvSpPr>
            <p:cNvPr id="52" name="Rectangle 3">
              <a:extLst>
                <a:ext uri="{FF2B5EF4-FFF2-40B4-BE49-F238E27FC236}">
                  <a16:creationId xmlns:a16="http://schemas.microsoft.com/office/drawing/2014/main" xmlns="" id="{A1A3A7B2-CAC7-454C-A7F0-1D36366D33D1}"/>
                </a:ext>
              </a:extLst>
            </p:cNvPr>
            <p:cNvSpPr/>
            <p:nvPr/>
          </p:nvSpPr>
          <p:spPr>
            <a:xfrm>
              <a:off x="2405717" y="2461471"/>
              <a:ext cx="1272223" cy="300083"/>
            </a:xfrm>
            <a:prstGeom prst="rect">
              <a:avLst/>
            </a:prstGeom>
            <a:grpFill/>
          </p:spPr>
          <p:txBody>
            <a:bodyPr wrap="none">
              <a:normAutofit fontScale="85000" lnSpcReduction="20000"/>
            </a:bodyPr>
            <a:lstStyle/>
            <a:p>
              <a:r>
                <a:rPr lang="en-US" altLang="zh-CN" sz="2000" b="1" spc="300" dirty="0">
                  <a:solidFill>
                    <a:schemeClr val="bg1"/>
                  </a:solidFill>
                  <a:latin typeface="+mn-lt"/>
                  <a:ea typeface="+mn-ea"/>
                  <a:cs typeface="+mn-ea"/>
                  <a:sym typeface="+mn-lt"/>
                </a:rPr>
                <a:t>CONTENT</a:t>
              </a:r>
            </a:p>
          </p:txBody>
        </p:sp>
      </p:grpSp>
      <p:grpSp>
        <p:nvGrpSpPr>
          <p:cNvPr id="53" name="组合 52"/>
          <p:cNvGrpSpPr/>
          <p:nvPr/>
        </p:nvGrpSpPr>
        <p:grpSpPr>
          <a:xfrm>
            <a:off x="7474355" y="4610139"/>
            <a:ext cx="1012825" cy="1019175"/>
            <a:chOff x="2279650" y="3644900"/>
            <a:chExt cx="1012825" cy="1019175"/>
          </a:xfrm>
          <a:solidFill>
            <a:srgbClr val="CE263D"/>
          </a:solidFill>
        </p:grpSpPr>
        <p:sp>
          <p:nvSpPr>
            <p:cNvPr id="54" name="Freeform 39"/>
            <p:cNvSpPr>
              <a:spLocks/>
            </p:cNvSpPr>
            <p:nvPr/>
          </p:nvSpPr>
          <p:spPr bwMode="auto">
            <a:xfrm>
              <a:off x="2298700" y="3933825"/>
              <a:ext cx="957263" cy="404813"/>
            </a:xfrm>
            <a:custGeom>
              <a:avLst/>
              <a:gdLst>
                <a:gd name="T0" fmla="*/ 30 w 159"/>
                <a:gd name="T1" fmla="*/ 56 h 67"/>
                <a:gd name="T2" fmla="*/ 30 w 159"/>
                <a:gd name="T3" fmla="*/ 56 h 67"/>
                <a:gd name="T4" fmla="*/ 154 w 159"/>
                <a:gd name="T5" fmla="*/ 7 h 67"/>
                <a:gd name="T6" fmla="*/ 154 w 159"/>
                <a:gd name="T7" fmla="*/ 7 h 67"/>
                <a:gd name="T8" fmla="*/ 155 w 159"/>
                <a:gd name="T9" fmla="*/ 7 h 67"/>
                <a:gd name="T10" fmla="*/ 159 w 159"/>
                <a:gd name="T11" fmla="*/ 5 h 67"/>
                <a:gd name="T12" fmla="*/ 157 w 159"/>
                <a:gd name="T13" fmla="*/ 0 h 67"/>
                <a:gd name="T14" fmla="*/ 153 w 159"/>
                <a:gd name="T15" fmla="*/ 2 h 67"/>
                <a:gd name="T16" fmla="*/ 153 w 159"/>
                <a:gd name="T17" fmla="*/ 2 h 67"/>
                <a:gd name="T18" fmla="*/ 152 w 159"/>
                <a:gd name="T19" fmla="*/ 2 h 67"/>
                <a:gd name="T20" fmla="*/ 28 w 159"/>
                <a:gd name="T21" fmla="*/ 51 h 67"/>
                <a:gd name="T22" fmla="*/ 28 w 159"/>
                <a:gd name="T23" fmla="*/ 51 h 67"/>
                <a:gd name="T24" fmla="*/ 27 w 159"/>
                <a:gd name="T25" fmla="*/ 51 h 67"/>
                <a:gd name="T26" fmla="*/ 0 w 159"/>
                <a:gd name="T27" fmla="*/ 62 h 67"/>
                <a:gd name="T28" fmla="*/ 2 w 159"/>
                <a:gd name="T29" fmla="*/ 67 h 67"/>
                <a:gd name="T30" fmla="*/ 29 w 159"/>
                <a:gd name="T31" fmla="*/ 56 h 67"/>
                <a:gd name="T32" fmla="*/ 30 w 159"/>
                <a:gd name="T33" fmla="*/ 5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67">
                  <a:moveTo>
                    <a:pt x="30" y="56"/>
                  </a:moveTo>
                  <a:cubicBezTo>
                    <a:pt x="30" y="56"/>
                    <a:pt x="30" y="56"/>
                    <a:pt x="30" y="56"/>
                  </a:cubicBezTo>
                  <a:cubicBezTo>
                    <a:pt x="154" y="7"/>
                    <a:pt x="154" y="7"/>
                    <a:pt x="154" y="7"/>
                  </a:cubicBezTo>
                  <a:cubicBezTo>
                    <a:pt x="154" y="7"/>
                    <a:pt x="154" y="7"/>
                    <a:pt x="154" y="7"/>
                  </a:cubicBezTo>
                  <a:cubicBezTo>
                    <a:pt x="155" y="7"/>
                    <a:pt x="155" y="7"/>
                    <a:pt x="155" y="7"/>
                  </a:cubicBezTo>
                  <a:cubicBezTo>
                    <a:pt x="159" y="5"/>
                    <a:pt x="159" y="5"/>
                    <a:pt x="159" y="5"/>
                  </a:cubicBezTo>
                  <a:cubicBezTo>
                    <a:pt x="159" y="3"/>
                    <a:pt x="158" y="2"/>
                    <a:pt x="157" y="0"/>
                  </a:cubicBezTo>
                  <a:cubicBezTo>
                    <a:pt x="153" y="2"/>
                    <a:pt x="153" y="2"/>
                    <a:pt x="153" y="2"/>
                  </a:cubicBezTo>
                  <a:cubicBezTo>
                    <a:pt x="153" y="2"/>
                    <a:pt x="153" y="2"/>
                    <a:pt x="153" y="2"/>
                  </a:cubicBezTo>
                  <a:cubicBezTo>
                    <a:pt x="152" y="2"/>
                    <a:pt x="152" y="2"/>
                    <a:pt x="152" y="2"/>
                  </a:cubicBezTo>
                  <a:cubicBezTo>
                    <a:pt x="28" y="51"/>
                    <a:pt x="28" y="51"/>
                    <a:pt x="28" y="51"/>
                  </a:cubicBezTo>
                  <a:cubicBezTo>
                    <a:pt x="28" y="51"/>
                    <a:pt x="28" y="51"/>
                    <a:pt x="28" y="51"/>
                  </a:cubicBezTo>
                  <a:cubicBezTo>
                    <a:pt x="27" y="51"/>
                    <a:pt x="27" y="51"/>
                    <a:pt x="27" y="51"/>
                  </a:cubicBezTo>
                  <a:cubicBezTo>
                    <a:pt x="0" y="62"/>
                    <a:pt x="0" y="62"/>
                    <a:pt x="0" y="62"/>
                  </a:cubicBezTo>
                  <a:cubicBezTo>
                    <a:pt x="1" y="64"/>
                    <a:pt x="1" y="65"/>
                    <a:pt x="2" y="67"/>
                  </a:cubicBezTo>
                  <a:cubicBezTo>
                    <a:pt x="29" y="56"/>
                    <a:pt x="29" y="56"/>
                    <a:pt x="29" y="56"/>
                  </a:cubicBezTo>
                  <a:lnTo>
                    <a:pt x="3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
            <p:cNvSpPr>
              <a:spLocks/>
            </p:cNvSpPr>
            <p:nvPr/>
          </p:nvSpPr>
          <p:spPr bwMode="auto">
            <a:xfrm>
              <a:off x="2279650" y="3806825"/>
              <a:ext cx="898525" cy="381000"/>
            </a:xfrm>
            <a:custGeom>
              <a:avLst/>
              <a:gdLst>
                <a:gd name="T0" fmla="*/ 24 w 149"/>
                <a:gd name="T1" fmla="*/ 54 h 63"/>
                <a:gd name="T2" fmla="*/ 24 w 149"/>
                <a:gd name="T3" fmla="*/ 53 h 63"/>
                <a:gd name="T4" fmla="*/ 148 w 149"/>
                <a:gd name="T5" fmla="*/ 5 h 63"/>
                <a:gd name="T6" fmla="*/ 148 w 149"/>
                <a:gd name="T7" fmla="*/ 5 h 63"/>
                <a:gd name="T8" fmla="*/ 149 w 149"/>
                <a:gd name="T9" fmla="*/ 4 h 63"/>
                <a:gd name="T10" fmla="*/ 149 w 149"/>
                <a:gd name="T11" fmla="*/ 4 h 63"/>
                <a:gd name="T12" fmla="*/ 146 w 149"/>
                <a:gd name="T13" fmla="*/ 0 h 63"/>
                <a:gd name="T14" fmla="*/ 22 w 149"/>
                <a:gd name="T15" fmla="*/ 49 h 63"/>
                <a:gd name="T16" fmla="*/ 22 w 149"/>
                <a:gd name="T17" fmla="*/ 49 h 63"/>
                <a:gd name="T18" fmla="*/ 21 w 149"/>
                <a:gd name="T19" fmla="*/ 49 h 63"/>
                <a:gd name="T20" fmla="*/ 0 w 149"/>
                <a:gd name="T21" fmla="*/ 58 h 63"/>
                <a:gd name="T22" fmla="*/ 0 w 149"/>
                <a:gd name="T23" fmla="*/ 63 h 63"/>
                <a:gd name="T24" fmla="*/ 23 w 149"/>
                <a:gd name="T25" fmla="*/ 54 h 63"/>
                <a:gd name="T26" fmla="*/ 24 w 149"/>
                <a:gd name="T27" fmla="*/ 5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63">
                  <a:moveTo>
                    <a:pt x="24" y="54"/>
                  </a:moveTo>
                  <a:cubicBezTo>
                    <a:pt x="24" y="53"/>
                    <a:pt x="24" y="53"/>
                    <a:pt x="24" y="53"/>
                  </a:cubicBezTo>
                  <a:cubicBezTo>
                    <a:pt x="148" y="5"/>
                    <a:pt x="148" y="5"/>
                    <a:pt x="148" y="5"/>
                  </a:cubicBezTo>
                  <a:cubicBezTo>
                    <a:pt x="148" y="5"/>
                    <a:pt x="148" y="5"/>
                    <a:pt x="148" y="5"/>
                  </a:cubicBezTo>
                  <a:cubicBezTo>
                    <a:pt x="149" y="4"/>
                    <a:pt x="149" y="4"/>
                    <a:pt x="149" y="4"/>
                  </a:cubicBezTo>
                  <a:cubicBezTo>
                    <a:pt x="149" y="4"/>
                    <a:pt x="149" y="4"/>
                    <a:pt x="149" y="4"/>
                  </a:cubicBezTo>
                  <a:cubicBezTo>
                    <a:pt x="148" y="3"/>
                    <a:pt x="147" y="2"/>
                    <a:pt x="146" y="0"/>
                  </a:cubicBezTo>
                  <a:cubicBezTo>
                    <a:pt x="22" y="49"/>
                    <a:pt x="22" y="49"/>
                    <a:pt x="22" y="49"/>
                  </a:cubicBezTo>
                  <a:cubicBezTo>
                    <a:pt x="22" y="49"/>
                    <a:pt x="22" y="49"/>
                    <a:pt x="22" y="49"/>
                  </a:cubicBezTo>
                  <a:cubicBezTo>
                    <a:pt x="21" y="49"/>
                    <a:pt x="21" y="49"/>
                    <a:pt x="21" y="49"/>
                  </a:cubicBezTo>
                  <a:cubicBezTo>
                    <a:pt x="0" y="58"/>
                    <a:pt x="0" y="58"/>
                    <a:pt x="0" y="58"/>
                  </a:cubicBezTo>
                  <a:cubicBezTo>
                    <a:pt x="0" y="59"/>
                    <a:pt x="0" y="61"/>
                    <a:pt x="0" y="63"/>
                  </a:cubicBezTo>
                  <a:cubicBezTo>
                    <a:pt x="23" y="54"/>
                    <a:pt x="23" y="54"/>
                    <a:pt x="23" y="54"/>
                  </a:cubicBezTo>
                  <a:lnTo>
                    <a:pt x="2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1"/>
            <p:cNvSpPr>
              <a:spLocks/>
            </p:cNvSpPr>
            <p:nvPr/>
          </p:nvSpPr>
          <p:spPr bwMode="auto">
            <a:xfrm>
              <a:off x="2298700" y="3705225"/>
              <a:ext cx="752475" cy="312738"/>
            </a:xfrm>
            <a:custGeom>
              <a:avLst/>
              <a:gdLst>
                <a:gd name="T0" fmla="*/ 11 w 125"/>
                <a:gd name="T1" fmla="*/ 47 h 52"/>
                <a:gd name="T2" fmla="*/ 12 w 125"/>
                <a:gd name="T3" fmla="*/ 47 h 52"/>
                <a:gd name="T4" fmla="*/ 125 w 125"/>
                <a:gd name="T5" fmla="*/ 3 h 52"/>
                <a:gd name="T6" fmla="*/ 119 w 125"/>
                <a:gd name="T7" fmla="*/ 0 h 52"/>
                <a:gd name="T8" fmla="*/ 10 w 125"/>
                <a:gd name="T9" fmla="*/ 43 h 52"/>
                <a:gd name="T10" fmla="*/ 10 w 125"/>
                <a:gd name="T11" fmla="*/ 43 h 52"/>
                <a:gd name="T12" fmla="*/ 9 w 125"/>
                <a:gd name="T13" fmla="*/ 43 h 52"/>
                <a:gd name="T14" fmla="*/ 2 w 125"/>
                <a:gd name="T15" fmla="*/ 46 h 52"/>
                <a:gd name="T16" fmla="*/ 0 w 125"/>
                <a:gd name="T17" fmla="*/ 52 h 52"/>
                <a:gd name="T18" fmla="*/ 11 w 125"/>
                <a:gd name="T19" fmla="*/ 48 h 52"/>
                <a:gd name="T20" fmla="*/ 11 w 125"/>
                <a:gd name="T21"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 h="52">
                  <a:moveTo>
                    <a:pt x="11" y="47"/>
                  </a:moveTo>
                  <a:cubicBezTo>
                    <a:pt x="12" y="47"/>
                    <a:pt x="12" y="47"/>
                    <a:pt x="12" y="47"/>
                  </a:cubicBezTo>
                  <a:cubicBezTo>
                    <a:pt x="125" y="3"/>
                    <a:pt x="125" y="3"/>
                    <a:pt x="125" y="3"/>
                  </a:cubicBezTo>
                  <a:cubicBezTo>
                    <a:pt x="123" y="2"/>
                    <a:pt x="121" y="1"/>
                    <a:pt x="119" y="0"/>
                  </a:cubicBezTo>
                  <a:cubicBezTo>
                    <a:pt x="10" y="43"/>
                    <a:pt x="10" y="43"/>
                    <a:pt x="10" y="43"/>
                  </a:cubicBezTo>
                  <a:cubicBezTo>
                    <a:pt x="10" y="43"/>
                    <a:pt x="10" y="43"/>
                    <a:pt x="10" y="43"/>
                  </a:cubicBezTo>
                  <a:cubicBezTo>
                    <a:pt x="9" y="43"/>
                    <a:pt x="9" y="43"/>
                    <a:pt x="9" y="43"/>
                  </a:cubicBezTo>
                  <a:cubicBezTo>
                    <a:pt x="2" y="46"/>
                    <a:pt x="2" y="46"/>
                    <a:pt x="2" y="46"/>
                  </a:cubicBezTo>
                  <a:cubicBezTo>
                    <a:pt x="1" y="48"/>
                    <a:pt x="0" y="50"/>
                    <a:pt x="0" y="52"/>
                  </a:cubicBezTo>
                  <a:cubicBezTo>
                    <a:pt x="11" y="48"/>
                    <a:pt x="11" y="48"/>
                    <a:pt x="11" y="48"/>
                  </a:cubicBezTo>
                  <a:lnTo>
                    <a:pt x="11"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2"/>
            <p:cNvSpPr>
              <a:spLocks/>
            </p:cNvSpPr>
            <p:nvPr/>
          </p:nvSpPr>
          <p:spPr bwMode="auto">
            <a:xfrm>
              <a:off x="2413000" y="3644900"/>
              <a:ext cx="409575" cy="168275"/>
            </a:xfrm>
            <a:custGeom>
              <a:avLst/>
              <a:gdLst>
                <a:gd name="T0" fmla="*/ 56 w 68"/>
                <a:gd name="T1" fmla="*/ 1 h 28"/>
                <a:gd name="T2" fmla="*/ 55 w 68"/>
                <a:gd name="T3" fmla="*/ 1 h 28"/>
                <a:gd name="T4" fmla="*/ 10 w 68"/>
                <a:gd name="T5" fmla="*/ 18 h 28"/>
                <a:gd name="T6" fmla="*/ 0 w 68"/>
                <a:gd name="T7" fmla="*/ 28 h 28"/>
                <a:gd name="T8" fmla="*/ 68 w 68"/>
                <a:gd name="T9" fmla="*/ 1 h 28"/>
                <a:gd name="T10" fmla="*/ 56 w 68"/>
                <a:gd name="T11" fmla="*/ 1 h 28"/>
              </a:gdLst>
              <a:ahLst/>
              <a:cxnLst>
                <a:cxn ang="0">
                  <a:pos x="T0" y="T1"/>
                </a:cxn>
                <a:cxn ang="0">
                  <a:pos x="T2" y="T3"/>
                </a:cxn>
                <a:cxn ang="0">
                  <a:pos x="T4" y="T5"/>
                </a:cxn>
                <a:cxn ang="0">
                  <a:pos x="T6" y="T7"/>
                </a:cxn>
                <a:cxn ang="0">
                  <a:pos x="T8" y="T9"/>
                </a:cxn>
                <a:cxn ang="0">
                  <a:pos x="T10" y="T11"/>
                </a:cxn>
              </a:cxnLst>
              <a:rect l="0" t="0" r="r" b="b"/>
              <a:pathLst>
                <a:path w="68" h="28">
                  <a:moveTo>
                    <a:pt x="56" y="1"/>
                  </a:moveTo>
                  <a:cubicBezTo>
                    <a:pt x="56" y="1"/>
                    <a:pt x="55" y="1"/>
                    <a:pt x="55" y="1"/>
                  </a:cubicBezTo>
                  <a:cubicBezTo>
                    <a:pt x="10" y="18"/>
                    <a:pt x="10" y="18"/>
                    <a:pt x="10" y="18"/>
                  </a:cubicBezTo>
                  <a:cubicBezTo>
                    <a:pt x="7" y="21"/>
                    <a:pt x="3" y="24"/>
                    <a:pt x="0" y="28"/>
                  </a:cubicBezTo>
                  <a:cubicBezTo>
                    <a:pt x="68" y="1"/>
                    <a:pt x="68" y="1"/>
                    <a:pt x="68" y="1"/>
                  </a:cubicBezTo>
                  <a:cubicBezTo>
                    <a:pt x="64" y="0"/>
                    <a:pt x="60" y="0"/>
                    <a:pt x="5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3"/>
            <p:cNvSpPr>
              <a:spLocks/>
            </p:cNvSpPr>
            <p:nvPr/>
          </p:nvSpPr>
          <p:spPr bwMode="auto">
            <a:xfrm>
              <a:off x="2286000" y="3867150"/>
              <a:ext cx="939800" cy="398463"/>
            </a:xfrm>
            <a:custGeom>
              <a:avLst/>
              <a:gdLst>
                <a:gd name="T0" fmla="*/ 27 w 156"/>
                <a:gd name="T1" fmla="*/ 55 h 66"/>
                <a:gd name="T2" fmla="*/ 28 w 156"/>
                <a:gd name="T3" fmla="*/ 55 h 66"/>
                <a:gd name="T4" fmla="*/ 151 w 156"/>
                <a:gd name="T5" fmla="*/ 6 h 66"/>
                <a:gd name="T6" fmla="*/ 152 w 156"/>
                <a:gd name="T7" fmla="*/ 6 h 66"/>
                <a:gd name="T8" fmla="*/ 152 w 156"/>
                <a:gd name="T9" fmla="*/ 6 h 66"/>
                <a:gd name="T10" fmla="*/ 156 w 156"/>
                <a:gd name="T11" fmla="*/ 5 h 66"/>
                <a:gd name="T12" fmla="*/ 153 w 156"/>
                <a:gd name="T13" fmla="*/ 0 h 66"/>
                <a:gd name="T14" fmla="*/ 150 w 156"/>
                <a:gd name="T15" fmla="*/ 1 h 66"/>
                <a:gd name="T16" fmla="*/ 150 w 156"/>
                <a:gd name="T17" fmla="*/ 2 h 66"/>
                <a:gd name="T18" fmla="*/ 150 w 156"/>
                <a:gd name="T19" fmla="*/ 2 h 66"/>
                <a:gd name="T20" fmla="*/ 26 w 156"/>
                <a:gd name="T21" fmla="*/ 50 h 66"/>
                <a:gd name="T22" fmla="*/ 25 w 156"/>
                <a:gd name="T23" fmla="*/ 51 h 66"/>
                <a:gd name="T24" fmla="*/ 25 w 156"/>
                <a:gd name="T25" fmla="*/ 51 h 66"/>
                <a:gd name="T26" fmla="*/ 0 w 156"/>
                <a:gd name="T27" fmla="*/ 61 h 66"/>
                <a:gd name="T28" fmla="*/ 0 w 156"/>
                <a:gd name="T29" fmla="*/ 66 h 66"/>
                <a:gd name="T30" fmla="*/ 27 w 156"/>
                <a:gd name="T31" fmla="*/ 5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6" h="66">
                  <a:moveTo>
                    <a:pt x="27" y="55"/>
                  </a:moveTo>
                  <a:cubicBezTo>
                    <a:pt x="28" y="55"/>
                    <a:pt x="28" y="55"/>
                    <a:pt x="28" y="55"/>
                  </a:cubicBezTo>
                  <a:cubicBezTo>
                    <a:pt x="151" y="6"/>
                    <a:pt x="151" y="6"/>
                    <a:pt x="151" y="6"/>
                  </a:cubicBezTo>
                  <a:cubicBezTo>
                    <a:pt x="152" y="6"/>
                    <a:pt x="152" y="6"/>
                    <a:pt x="152" y="6"/>
                  </a:cubicBezTo>
                  <a:cubicBezTo>
                    <a:pt x="152" y="6"/>
                    <a:pt x="152" y="6"/>
                    <a:pt x="152" y="6"/>
                  </a:cubicBezTo>
                  <a:cubicBezTo>
                    <a:pt x="156" y="5"/>
                    <a:pt x="156" y="5"/>
                    <a:pt x="156" y="5"/>
                  </a:cubicBezTo>
                  <a:cubicBezTo>
                    <a:pt x="155" y="3"/>
                    <a:pt x="154" y="2"/>
                    <a:pt x="153" y="0"/>
                  </a:cubicBezTo>
                  <a:cubicBezTo>
                    <a:pt x="150" y="1"/>
                    <a:pt x="150" y="1"/>
                    <a:pt x="150" y="1"/>
                  </a:cubicBezTo>
                  <a:cubicBezTo>
                    <a:pt x="150" y="2"/>
                    <a:pt x="150" y="2"/>
                    <a:pt x="150" y="2"/>
                  </a:cubicBezTo>
                  <a:cubicBezTo>
                    <a:pt x="150" y="2"/>
                    <a:pt x="150" y="2"/>
                    <a:pt x="150" y="2"/>
                  </a:cubicBezTo>
                  <a:cubicBezTo>
                    <a:pt x="26" y="50"/>
                    <a:pt x="26" y="50"/>
                    <a:pt x="26" y="50"/>
                  </a:cubicBezTo>
                  <a:cubicBezTo>
                    <a:pt x="25" y="51"/>
                    <a:pt x="25" y="51"/>
                    <a:pt x="25" y="51"/>
                  </a:cubicBezTo>
                  <a:cubicBezTo>
                    <a:pt x="25" y="51"/>
                    <a:pt x="25" y="51"/>
                    <a:pt x="25" y="51"/>
                  </a:cubicBezTo>
                  <a:cubicBezTo>
                    <a:pt x="0" y="61"/>
                    <a:pt x="0" y="61"/>
                    <a:pt x="0" y="61"/>
                  </a:cubicBezTo>
                  <a:cubicBezTo>
                    <a:pt x="0" y="62"/>
                    <a:pt x="0" y="64"/>
                    <a:pt x="0" y="66"/>
                  </a:cubicBezTo>
                  <a:cubicBezTo>
                    <a:pt x="27" y="55"/>
                    <a:pt x="27" y="55"/>
                    <a:pt x="2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4"/>
            <p:cNvSpPr>
              <a:spLocks/>
            </p:cNvSpPr>
            <p:nvPr/>
          </p:nvSpPr>
          <p:spPr bwMode="auto">
            <a:xfrm>
              <a:off x="2279650" y="3752850"/>
              <a:ext cx="844550" cy="350838"/>
            </a:xfrm>
            <a:custGeom>
              <a:avLst/>
              <a:gdLst>
                <a:gd name="T0" fmla="*/ 19 w 140"/>
                <a:gd name="T1" fmla="*/ 51 h 58"/>
                <a:gd name="T2" fmla="*/ 19 w 140"/>
                <a:gd name="T3" fmla="*/ 51 h 58"/>
                <a:gd name="T4" fmla="*/ 140 w 140"/>
                <a:gd name="T5" fmla="*/ 4 h 58"/>
                <a:gd name="T6" fmla="*/ 135 w 140"/>
                <a:gd name="T7" fmla="*/ 0 h 58"/>
                <a:gd name="T8" fmla="*/ 18 w 140"/>
                <a:gd name="T9" fmla="*/ 46 h 58"/>
                <a:gd name="T10" fmla="*/ 17 w 140"/>
                <a:gd name="T11" fmla="*/ 46 h 58"/>
                <a:gd name="T12" fmla="*/ 17 w 140"/>
                <a:gd name="T13" fmla="*/ 47 h 58"/>
                <a:gd name="T14" fmla="*/ 1 w 140"/>
                <a:gd name="T15" fmla="*/ 53 h 58"/>
                <a:gd name="T16" fmla="*/ 0 w 140"/>
                <a:gd name="T17" fmla="*/ 58 h 58"/>
                <a:gd name="T18" fmla="*/ 19 w 140"/>
                <a:gd name="T19" fmla="*/ 5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58">
                  <a:moveTo>
                    <a:pt x="19" y="51"/>
                  </a:moveTo>
                  <a:cubicBezTo>
                    <a:pt x="19" y="51"/>
                    <a:pt x="19" y="51"/>
                    <a:pt x="19" y="51"/>
                  </a:cubicBezTo>
                  <a:cubicBezTo>
                    <a:pt x="140" y="4"/>
                    <a:pt x="140" y="4"/>
                    <a:pt x="140" y="4"/>
                  </a:cubicBezTo>
                  <a:cubicBezTo>
                    <a:pt x="138" y="2"/>
                    <a:pt x="137" y="1"/>
                    <a:pt x="135" y="0"/>
                  </a:cubicBezTo>
                  <a:cubicBezTo>
                    <a:pt x="18" y="46"/>
                    <a:pt x="18" y="46"/>
                    <a:pt x="18" y="46"/>
                  </a:cubicBezTo>
                  <a:cubicBezTo>
                    <a:pt x="17" y="46"/>
                    <a:pt x="17" y="46"/>
                    <a:pt x="17" y="46"/>
                  </a:cubicBezTo>
                  <a:cubicBezTo>
                    <a:pt x="17" y="47"/>
                    <a:pt x="17" y="47"/>
                    <a:pt x="17" y="47"/>
                  </a:cubicBezTo>
                  <a:cubicBezTo>
                    <a:pt x="1" y="53"/>
                    <a:pt x="1" y="53"/>
                    <a:pt x="1" y="53"/>
                  </a:cubicBezTo>
                  <a:cubicBezTo>
                    <a:pt x="0" y="55"/>
                    <a:pt x="0" y="57"/>
                    <a:pt x="0" y="58"/>
                  </a:cubicBezTo>
                  <a:cubicBezTo>
                    <a:pt x="19" y="51"/>
                    <a:pt x="19" y="51"/>
                    <a:pt x="19"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5"/>
            <p:cNvSpPr>
              <a:spLocks/>
            </p:cNvSpPr>
            <p:nvPr/>
          </p:nvSpPr>
          <p:spPr bwMode="auto">
            <a:xfrm>
              <a:off x="2333625" y="3662363"/>
              <a:ext cx="627063" cy="260350"/>
            </a:xfrm>
            <a:custGeom>
              <a:avLst/>
              <a:gdLst>
                <a:gd name="T0" fmla="*/ 1 w 104"/>
                <a:gd name="T1" fmla="*/ 43 h 43"/>
                <a:gd name="T2" fmla="*/ 1 w 104"/>
                <a:gd name="T3" fmla="*/ 43 h 43"/>
                <a:gd name="T4" fmla="*/ 104 w 104"/>
                <a:gd name="T5" fmla="*/ 2 h 43"/>
                <a:gd name="T6" fmla="*/ 96 w 104"/>
                <a:gd name="T7" fmla="*/ 0 h 43"/>
                <a:gd name="T8" fmla="*/ 4 w 104"/>
                <a:gd name="T9" fmla="*/ 36 h 43"/>
                <a:gd name="T10" fmla="*/ 0 w 104"/>
                <a:gd name="T11" fmla="*/ 43 h 43"/>
                <a:gd name="T12" fmla="*/ 1 w 104"/>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04" h="43">
                  <a:moveTo>
                    <a:pt x="1" y="43"/>
                  </a:moveTo>
                  <a:cubicBezTo>
                    <a:pt x="1" y="43"/>
                    <a:pt x="1" y="43"/>
                    <a:pt x="1" y="43"/>
                  </a:cubicBezTo>
                  <a:cubicBezTo>
                    <a:pt x="104" y="2"/>
                    <a:pt x="104" y="2"/>
                    <a:pt x="104" y="2"/>
                  </a:cubicBezTo>
                  <a:cubicBezTo>
                    <a:pt x="101" y="2"/>
                    <a:pt x="99" y="1"/>
                    <a:pt x="96" y="0"/>
                  </a:cubicBezTo>
                  <a:cubicBezTo>
                    <a:pt x="4" y="36"/>
                    <a:pt x="4" y="36"/>
                    <a:pt x="4" y="36"/>
                  </a:cubicBezTo>
                  <a:cubicBezTo>
                    <a:pt x="3" y="38"/>
                    <a:pt x="1" y="41"/>
                    <a:pt x="0" y="43"/>
                  </a:cubicBezTo>
                  <a:cubicBezTo>
                    <a:pt x="1" y="43"/>
                    <a:pt x="1" y="43"/>
                    <a:pt x="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6"/>
            <p:cNvSpPr>
              <a:spLocks/>
            </p:cNvSpPr>
            <p:nvPr/>
          </p:nvSpPr>
          <p:spPr bwMode="auto">
            <a:xfrm>
              <a:off x="2659062" y="4435475"/>
              <a:ext cx="555625" cy="228600"/>
            </a:xfrm>
            <a:custGeom>
              <a:avLst/>
              <a:gdLst>
                <a:gd name="T0" fmla="*/ 9 w 92"/>
                <a:gd name="T1" fmla="*/ 38 h 38"/>
                <a:gd name="T2" fmla="*/ 87 w 92"/>
                <a:gd name="T3" fmla="*/ 7 h 38"/>
                <a:gd name="T4" fmla="*/ 92 w 92"/>
                <a:gd name="T5" fmla="*/ 0 h 38"/>
                <a:gd name="T6" fmla="*/ 0 w 92"/>
                <a:gd name="T7" fmla="*/ 36 h 38"/>
                <a:gd name="T8" fmla="*/ 9 w 92"/>
                <a:gd name="T9" fmla="*/ 38 h 38"/>
              </a:gdLst>
              <a:ahLst/>
              <a:cxnLst>
                <a:cxn ang="0">
                  <a:pos x="T0" y="T1"/>
                </a:cxn>
                <a:cxn ang="0">
                  <a:pos x="T2" y="T3"/>
                </a:cxn>
                <a:cxn ang="0">
                  <a:pos x="T4" y="T5"/>
                </a:cxn>
                <a:cxn ang="0">
                  <a:pos x="T6" y="T7"/>
                </a:cxn>
                <a:cxn ang="0">
                  <a:pos x="T8" y="T9"/>
                </a:cxn>
              </a:cxnLst>
              <a:rect l="0" t="0" r="r" b="b"/>
              <a:pathLst>
                <a:path w="92" h="38">
                  <a:moveTo>
                    <a:pt x="9" y="38"/>
                  </a:moveTo>
                  <a:cubicBezTo>
                    <a:pt x="87" y="7"/>
                    <a:pt x="87" y="7"/>
                    <a:pt x="87" y="7"/>
                  </a:cubicBezTo>
                  <a:cubicBezTo>
                    <a:pt x="88" y="5"/>
                    <a:pt x="90" y="2"/>
                    <a:pt x="92" y="0"/>
                  </a:cubicBezTo>
                  <a:cubicBezTo>
                    <a:pt x="0" y="36"/>
                    <a:pt x="0" y="36"/>
                    <a:pt x="0" y="36"/>
                  </a:cubicBezTo>
                  <a:cubicBezTo>
                    <a:pt x="3" y="37"/>
                    <a:pt x="6" y="37"/>
                    <a:pt x="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7"/>
            <p:cNvSpPr>
              <a:spLocks/>
            </p:cNvSpPr>
            <p:nvPr/>
          </p:nvSpPr>
          <p:spPr bwMode="auto">
            <a:xfrm>
              <a:off x="2478087" y="4241800"/>
              <a:ext cx="808038" cy="338138"/>
            </a:xfrm>
            <a:custGeom>
              <a:avLst/>
              <a:gdLst>
                <a:gd name="T0" fmla="*/ 18 w 134"/>
                <a:gd name="T1" fmla="*/ 51 h 56"/>
                <a:gd name="T2" fmla="*/ 18 w 134"/>
                <a:gd name="T3" fmla="*/ 51 h 56"/>
                <a:gd name="T4" fmla="*/ 133 w 134"/>
                <a:gd name="T5" fmla="*/ 6 h 56"/>
                <a:gd name="T6" fmla="*/ 134 w 134"/>
                <a:gd name="T7" fmla="*/ 0 h 56"/>
                <a:gd name="T8" fmla="*/ 17 w 134"/>
                <a:gd name="T9" fmla="*/ 46 h 56"/>
                <a:gd name="T10" fmla="*/ 16 w 134"/>
                <a:gd name="T11" fmla="*/ 47 h 56"/>
                <a:gd name="T12" fmla="*/ 16 w 134"/>
                <a:gd name="T13" fmla="*/ 47 h 56"/>
                <a:gd name="T14" fmla="*/ 0 w 134"/>
                <a:gd name="T15" fmla="*/ 53 h 56"/>
                <a:gd name="T16" fmla="*/ 5 w 134"/>
                <a:gd name="T17" fmla="*/ 56 h 56"/>
                <a:gd name="T18" fmla="*/ 18 w 134"/>
                <a:gd name="T19" fmla="*/ 5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56">
                  <a:moveTo>
                    <a:pt x="18" y="51"/>
                  </a:moveTo>
                  <a:cubicBezTo>
                    <a:pt x="18" y="51"/>
                    <a:pt x="18" y="51"/>
                    <a:pt x="18" y="51"/>
                  </a:cubicBezTo>
                  <a:cubicBezTo>
                    <a:pt x="133" y="6"/>
                    <a:pt x="133" y="6"/>
                    <a:pt x="133" y="6"/>
                  </a:cubicBezTo>
                  <a:cubicBezTo>
                    <a:pt x="134" y="4"/>
                    <a:pt x="134" y="2"/>
                    <a:pt x="134" y="0"/>
                  </a:cubicBezTo>
                  <a:cubicBezTo>
                    <a:pt x="17" y="46"/>
                    <a:pt x="17" y="46"/>
                    <a:pt x="17" y="46"/>
                  </a:cubicBezTo>
                  <a:cubicBezTo>
                    <a:pt x="16" y="47"/>
                    <a:pt x="16" y="47"/>
                    <a:pt x="16" y="47"/>
                  </a:cubicBezTo>
                  <a:cubicBezTo>
                    <a:pt x="16" y="47"/>
                    <a:pt x="16" y="47"/>
                    <a:pt x="16" y="47"/>
                  </a:cubicBezTo>
                  <a:cubicBezTo>
                    <a:pt x="0" y="53"/>
                    <a:pt x="0" y="53"/>
                    <a:pt x="0" y="53"/>
                  </a:cubicBezTo>
                  <a:cubicBezTo>
                    <a:pt x="1" y="54"/>
                    <a:pt x="3" y="55"/>
                    <a:pt x="5" y="56"/>
                  </a:cubicBezTo>
                  <a:cubicBezTo>
                    <a:pt x="18" y="51"/>
                    <a:pt x="18" y="51"/>
                    <a:pt x="1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8"/>
            <p:cNvSpPr>
              <a:spLocks/>
            </p:cNvSpPr>
            <p:nvPr/>
          </p:nvSpPr>
          <p:spPr bwMode="auto">
            <a:xfrm>
              <a:off x="2363787" y="4078288"/>
              <a:ext cx="928688" cy="393700"/>
            </a:xfrm>
            <a:custGeom>
              <a:avLst/>
              <a:gdLst>
                <a:gd name="T0" fmla="*/ 28 w 154"/>
                <a:gd name="T1" fmla="*/ 55 h 65"/>
                <a:gd name="T2" fmla="*/ 28 w 154"/>
                <a:gd name="T3" fmla="*/ 55 h 65"/>
                <a:gd name="T4" fmla="*/ 152 w 154"/>
                <a:gd name="T5" fmla="*/ 6 h 65"/>
                <a:gd name="T6" fmla="*/ 152 w 154"/>
                <a:gd name="T7" fmla="*/ 6 h 65"/>
                <a:gd name="T8" fmla="*/ 153 w 154"/>
                <a:gd name="T9" fmla="*/ 6 h 65"/>
                <a:gd name="T10" fmla="*/ 154 w 154"/>
                <a:gd name="T11" fmla="*/ 5 h 65"/>
                <a:gd name="T12" fmla="*/ 154 w 154"/>
                <a:gd name="T13" fmla="*/ 0 h 65"/>
                <a:gd name="T14" fmla="*/ 151 w 154"/>
                <a:gd name="T15" fmla="*/ 1 h 65"/>
                <a:gd name="T16" fmla="*/ 151 w 154"/>
                <a:gd name="T17" fmla="*/ 1 h 65"/>
                <a:gd name="T18" fmla="*/ 150 w 154"/>
                <a:gd name="T19" fmla="*/ 2 h 65"/>
                <a:gd name="T20" fmla="*/ 26 w 154"/>
                <a:gd name="T21" fmla="*/ 50 h 65"/>
                <a:gd name="T22" fmla="*/ 26 w 154"/>
                <a:gd name="T23" fmla="*/ 50 h 65"/>
                <a:gd name="T24" fmla="*/ 26 w 154"/>
                <a:gd name="T25" fmla="*/ 51 h 65"/>
                <a:gd name="T26" fmla="*/ 0 w 154"/>
                <a:gd name="T27" fmla="*/ 60 h 65"/>
                <a:gd name="T28" fmla="*/ 3 w 154"/>
                <a:gd name="T29" fmla="*/ 65 h 65"/>
                <a:gd name="T30" fmla="*/ 27 w 154"/>
                <a:gd name="T31" fmla="*/ 55 h 65"/>
                <a:gd name="T32" fmla="*/ 28 w 154"/>
                <a:gd name="T33" fmla="*/ 5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65">
                  <a:moveTo>
                    <a:pt x="28" y="55"/>
                  </a:moveTo>
                  <a:cubicBezTo>
                    <a:pt x="28" y="55"/>
                    <a:pt x="28" y="55"/>
                    <a:pt x="28" y="55"/>
                  </a:cubicBezTo>
                  <a:cubicBezTo>
                    <a:pt x="152" y="6"/>
                    <a:pt x="152" y="6"/>
                    <a:pt x="152" y="6"/>
                  </a:cubicBezTo>
                  <a:cubicBezTo>
                    <a:pt x="152" y="6"/>
                    <a:pt x="152" y="6"/>
                    <a:pt x="152" y="6"/>
                  </a:cubicBezTo>
                  <a:cubicBezTo>
                    <a:pt x="153" y="6"/>
                    <a:pt x="153" y="6"/>
                    <a:pt x="153" y="6"/>
                  </a:cubicBezTo>
                  <a:cubicBezTo>
                    <a:pt x="154" y="5"/>
                    <a:pt x="154" y="5"/>
                    <a:pt x="154" y="5"/>
                  </a:cubicBezTo>
                  <a:cubicBezTo>
                    <a:pt x="154" y="4"/>
                    <a:pt x="154" y="2"/>
                    <a:pt x="154" y="0"/>
                  </a:cubicBezTo>
                  <a:cubicBezTo>
                    <a:pt x="151" y="1"/>
                    <a:pt x="151" y="1"/>
                    <a:pt x="151" y="1"/>
                  </a:cubicBezTo>
                  <a:cubicBezTo>
                    <a:pt x="151" y="1"/>
                    <a:pt x="151" y="1"/>
                    <a:pt x="151" y="1"/>
                  </a:cubicBezTo>
                  <a:cubicBezTo>
                    <a:pt x="150" y="2"/>
                    <a:pt x="150" y="2"/>
                    <a:pt x="150" y="2"/>
                  </a:cubicBezTo>
                  <a:cubicBezTo>
                    <a:pt x="26" y="50"/>
                    <a:pt x="26" y="50"/>
                    <a:pt x="26" y="50"/>
                  </a:cubicBezTo>
                  <a:cubicBezTo>
                    <a:pt x="26" y="50"/>
                    <a:pt x="26" y="50"/>
                    <a:pt x="26" y="50"/>
                  </a:cubicBezTo>
                  <a:cubicBezTo>
                    <a:pt x="26" y="51"/>
                    <a:pt x="26" y="51"/>
                    <a:pt x="26" y="51"/>
                  </a:cubicBezTo>
                  <a:cubicBezTo>
                    <a:pt x="0" y="60"/>
                    <a:pt x="0" y="60"/>
                    <a:pt x="0" y="60"/>
                  </a:cubicBezTo>
                  <a:cubicBezTo>
                    <a:pt x="1" y="62"/>
                    <a:pt x="2" y="63"/>
                    <a:pt x="3" y="65"/>
                  </a:cubicBezTo>
                  <a:cubicBezTo>
                    <a:pt x="27" y="55"/>
                    <a:pt x="27" y="55"/>
                    <a:pt x="27" y="55"/>
                  </a:cubicBezTo>
                  <a:lnTo>
                    <a:pt x="28"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9"/>
            <p:cNvSpPr>
              <a:spLocks/>
            </p:cNvSpPr>
            <p:nvPr/>
          </p:nvSpPr>
          <p:spPr bwMode="auto">
            <a:xfrm>
              <a:off x="2833687" y="4562475"/>
              <a:ext cx="266700" cy="101600"/>
            </a:xfrm>
            <a:custGeom>
              <a:avLst/>
              <a:gdLst>
                <a:gd name="T0" fmla="*/ 44 w 44"/>
                <a:gd name="T1" fmla="*/ 0 h 17"/>
                <a:gd name="T2" fmla="*/ 0 w 44"/>
                <a:gd name="T3" fmla="*/ 17 h 17"/>
                <a:gd name="T4" fmla="*/ 44 w 44"/>
                <a:gd name="T5" fmla="*/ 0 h 17"/>
              </a:gdLst>
              <a:ahLst/>
              <a:cxnLst>
                <a:cxn ang="0">
                  <a:pos x="T0" y="T1"/>
                </a:cxn>
                <a:cxn ang="0">
                  <a:pos x="T2" y="T3"/>
                </a:cxn>
                <a:cxn ang="0">
                  <a:pos x="T4" y="T5"/>
                </a:cxn>
              </a:cxnLst>
              <a:rect l="0" t="0" r="r" b="b"/>
              <a:pathLst>
                <a:path w="44" h="17">
                  <a:moveTo>
                    <a:pt x="44" y="0"/>
                  </a:moveTo>
                  <a:cubicBezTo>
                    <a:pt x="0" y="17"/>
                    <a:pt x="0" y="17"/>
                    <a:pt x="0" y="17"/>
                  </a:cubicBezTo>
                  <a:cubicBezTo>
                    <a:pt x="16" y="16"/>
                    <a:pt x="31" y="9"/>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0"/>
            <p:cNvSpPr>
              <a:spLocks/>
            </p:cNvSpPr>
            <p:nvPr/>
          </p:nvSpPr>
          <p:spPr bwMode="auto">
            <a:xfrm>
              <a:off x="2557462" y="4332288"/>
              <a:ext cx="704850" cy="296863"/>
            </a:xfrm>
            <a:custGeom>
              <a:avLst/>
              <a:gdLst>
                <a:gd name="T0" fmla="*/ 10 w 117"/>
                <a:gd name="T1" fmla="*/ 48 h 49"/>
                <a:gd name="T2" fmla="*/ 10 w 117"/>
                <a:gd name="T3" fmla="*/ 48 h 49"/>
                <a:gd name="T4" fmla="*/ 115 w 117"/>
                <a:gd name="T5" fmla="*/ 7 h 49"/>
                <a:gd name="T6" fmla="*/ 117 w 117"/>
                <a:gd name="T7" fmla="*/ 0 h 49"/>
                <a:gd name="T8" fmla="*/ 8 w 117"/>
                <a:gd name="T9" fmla="*/ 43 h 49"/>
                <a:gd name="T10" fmla="*/ 8 w 117"/>
                <a:gd name="T11" fmla="*/ 43 h 49"/>
                <a:gd name="T12" fmla="*/ 7 w 117"/>
                <a:gd name="T13" fmla="*/ 43 h 49"/>
                <a:gd name="T14" fmla="*/ 0 w 117"/>
                <a:gd name="T15" fmla="*/ 46 h 49"/>
                <a:gd name="T16" fmla="*/ 6 w 117"/>
                <a:gd name="T17" fmla="*/ 49 h 49"/>
                <a:gd name="T18" fmla="*/ 9 w 117"/>
                <a:gd name="T19" fmla="*/ 48 h 49"/>
                <a:gd name="T20" fmla="*/ 10 w 117"/>
                <a:gd name="T21"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49">
                  <a:moveTo>
                    <a:pt x="10" y="48"/>
                  </a:moveTo>
                  <a:cubicBezTo>
                    <a:pt x="10" y="48"/>
                    <a:pt x="10" y="48"/>
                    <a:pt x="10" y="48"/>
                  </a:cubicBezTo>
                  <a:cubicBezTo>
                    <a:pt x="115" y="7"/>
                    <a:pt x="115" y="7"/>
                    <a:pt x="115" y="7"/>
                  </a:cubicBezTo>
                  <a:cubicBezTo>
                    <a:pt x="116" y="4"/>
                    <a:pt x="117" y="2"/>
                    <a:pt x="117" y="0"/>
                  </a:cubicBezTo>
                  <a:cubicBezTo>
                    <a:pt x="8" y="43"/>
                    <a:pt x="8" y="43"/>
                    <a:pt x="8" y="43"/>
                  </a:cubicBezTo>
                  <a:cubicBezTo>
                    <a:pt x="8" y="43"/>
                    <a:pt x="8" y="43"/>
                    <a:pt x="8" y="43"/>
                  </a:cubicBezTo>
                  <a:cubicBezTo>
                    <a:pt x="7" y="43"/>
                    <a:pt x="7" y="43"/>
                    <a:pt x="7" y="43"/>
                  </a:cubicBezTo>
                  <a:cubicBezTo>
                    <a:pt x="0" y="46"/>
                    <a:pt x="0" y="46"/>
                    <a:pt x="0" y="46"/>
                  </a:cubicBezTo>
                  <a:cubicBezTo>
                    <a:pt x="2" y="47"/>
                    <a:pt x="4" y="48"/>
                    <a:pt x="6" y="49"/>
                  </a:cubicBezTo>
                  <a:cubicBezTo>
                    <a:pt x="9" y="48"/>
                    <a:pt x="9" y="48"/>
                    <a:pt x="9" y="48"/>
                  </a:cubicBez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1"/>
            <p:cNvSpPr>
              <a:spLocks/>
            </p:cNvSpPr>
            <p:nvPr/>
          </p:nvSpPr>
          <p:spPr bwMode="auto">
            <a:xfrm>
              <a:off x="2413000" y="4157663"/>
              <a:ext cx="879475" cy="374650"/>
            </a:xfrm>
            <a:custGeom>
              <a:avLst/>
              <a:gdLst>
                <a:gd name="T0" fmla="*/ 24 w 146"/>
                <a:gd name="T1" fmla="*/ 54 h 62"/>
                <a:gd name="T2" fmla="*/ 25 w 146"/>
                <a:gd name="T3" fmla="*/ 53 h 62"/>
                <a:gd name="T4" fmla="*/ 146 w 146"/>
                <a:gd name="T5" fmla="*/ 6 h 62"/>
                <a:gd name="T6" fmla="*/ 146 w 146"/>
                <a:gd name="T7" fmla="*/ 0 h 62"/>
                <a:gd name="T8" fmla="*/ 23 w 146"/>
                <a:gd name="T9" fmla="*/ 49 h 62"/>
                <a:gd name="T10" fmla="*/ 23 w 146"/>
                <a:gd name="T11" fmla="*/ 49 h 62"/>
                <a:gd name="T12" fmla="*/ 22 w 146"/>
                <a:gd name="T13" fmla="*/ 49 h 62"/>
                <a:gd name="T14" fmla="*/ 0 w 146"/>
                <a:gd name="T15" fmla="*/ 58 h 62"/>
                <a:gd name="T16" fmla="*/ 4 w 146"/>
                <a:gd name="T17" fmla="*/ 62 h 62"/>
                <a:gd name="T18" fmla="*/ 24 w 146"/>
                <a:gd name="T19"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62">
                  <a:moveTo>
                    <a:pt x="24" y="54"/>
                  </a:moveTo>
                  <a:cubicBezTo>
                    <a:pt x="25" y="53"/>
                    <a:pt x="25" y="53"/>
                    <a:pt x="25" y="53"/>
                  </a:cubicBezTo>
                  <a:cubicBezTo>
                    <a:pt x="146" y="6"/>
                    <a:pt x="146" y="6"/>
                    <a:pt x="146" y="6"/>
                  </a:cubicBezTo>
                  <a:cubicBezTo>
                    <a:pt x="146" y="4"/>
                    <a:pt x="146" y="2"/>
                    <a:pt x="146" y="0"/>
                  </a:cubicBezTo>
                  <a:cubicBezTo>
                    <a:pt x="23" y="49"/>
                    <a:pt x="23" y="49"/>
                    <a:pt x="23" y="49"/>
                  </a:cubicBezTo>
                  <a:cubicBezTo>
                    <a:pt x="23" y="49"/>
                    <a:pt x="23" y="49"/>
                    <a:pt x="23" y="49"/>
                  </a:cubicBezTo>
                  <a:cubicBezTo>
                    <a:pt x="22" y="49"/>
                    <a:pt x="22" y="49"/>
                    <a:pt x="22" y="49"/>
                  </a:cubicBezTo>
                  <a:cubicBezTo>
                    <a:pt x="0" y="58"/>
                    <a:pt x="0" y="58"/>
                    <a:pt x="0" y="58"/>
                  </a:cubicBezTo>
                  <a:cubicBezTo>
                    <a:pt x="2" y="59"/>
                    <a:pt x="3" y="60"/>
                    <a:pt x="4" y="62"/>
                  </a:cubicBezTo>
                  <a:cubicBezTo>
                    <a:pt x="24" y="54"/>
                    <a:pt x="24" y="54"/>
                    <a:pt x="2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2"/>
            <p:cNvSpPr>
              <a:spLocks/>
            </p:cNvSpPr>
            <p:nvPr/>
          </p:nvSpPr>
          <p:spPr bwMode="auto">
            <a:xfrm>
              <a:off x="2328862" y="4006850"/>
              <a:ext cx="950913" cy="398463"/>
            </a:xfrm>
            <a:custGeom>
              <a:avLst/>
              <a:gdLst>
                <a:gd name="T0" fmla="*/ 29 w 158"/>
                <a:gd name="T1" fmla="*/ 55 h 66"/>
                <a:gd name="T2" fmla="*/ 30 w 158"/>
                <a:gd name="T3" fmla="*/ 55 h 66"/>
                <a:gd name="T4" fmla="*/ 153 w 158"/>
                <a:gd name="T5" fmla="*/ 7 h 66"/>
                <a:gd name="T6" fmla="*/ 154 w 158"/>
                <a:gd name="T7" fmla="*/ 6 h 66"/>
                <a:gd name="T8" fmla="*/ 154 w 158"/>
                <a:gd name="T9" fmla="*/ 6 h 66"/>
                <a:gd name="T10" fmla="*/ 158 w 158"/>
                <a:gd name="T11" fmla="*/ 5 h 66"/>
                <a:gd name="T12" fmla="*/ 157 w 158"/>
                <a:gd name="T13" fmla="*/ 0 h 66"/>
                <a:gd name="T14" fmla="*/ 152 w 158"/>
                <a:gd name="T15" fmla="*/ 2 h 66"/>
                <a:gd name="T16" fmla="*/ 152 w 158"/>
                <a:gd name="T17" fmla="*/ 2 h 66"/>
                <a:gd name="T18" fmla="*/ 152 w 158"/>
                <a:gd name="T19" fmla="*/ 2 h 66"/>
                <a:gd name="T20" fmla="*/ 28 w 158"/>
                <a:gd name="T21" fmla="*/ 51 h 66"/>
                <a:gd name="T22" fmla="*/ 27 w 158"/>
                <a:gd name="T23" fmla="*/ 51 h 66"/>
                <a:gd name="T24" fmla="*/ 27 w 158"/>
                <a:gd name="T25" fmla="*/ 51 h 66"/>
                <a:gd name="T26" fmla="*/ 0 w 158"/>
                <a:gd name="T27" fmla="*/ 62 h 66"/>
                <a:gd name="T28" fmla="*/ 2 w 158"/>
                <a:gd name="T29" fmla="*/ 66 h 66"/>
                <a:gd name="T30" fmla="*/ 29 w 158"/>
                <a:gd name="T31" fmla="*/ 56 h 66"/>
                <a:gd name="T32" fmla="*/ 29 w 158"/>
                <a:gd name="T33" fmla="*/ 5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66">
                  <a:moveTo>
                    <a:pt x="29" y="55"/>
                  </a:moveTo>
                  <a:cubicBezTo>
                    <a:pt x="30" y="55"/>
                    <a:pt x="30" y="55"/>
                    <a:pt x="30" y="55"/>
                  </a:cubicBezTo>
                  <a:cubicBezTo>
                    <a:pt x="153" y="7"/>
                    <a:pt x="153" y="7"/>
                    <a:pt x="153" y="7"/>
                  </a:cubicBezTo>
                  <a:cubicBezTo>
                    <a:pt x="154" y="6"/>
                    <a:pt x="154" y="6"/>
                    <a:pt x="154" y="6"/>
                  </a:cubicBezTo>
                  <a:cubicBezTo>
                    <a:pt x="154" y="6"/>
                    <a:pt x="154" y="6"/>
                    <a:pt x="154" y="6"/>
                  </a:cubicBezTo>
                  <a:cubicBezTo>
                    <a:pt x="158" y="5"/>
                    <a:pt x="158" y="5"/>
                    <a:pt x="158" y="5"/>
                  </a:cubicBezTo>
                  <a:cubicBezTo>
                    <a:pt x="158" y="3"/>
                    <a:pt x="157" y="2"/>
                    <a:pt x="157" y="0"/>
                  </a:cubicBezTo>
                  <a:cubicBezTo>
                    <a:pt x="152" y="2"/>
                    <a:pt x="152" y="2"/>
                    <a:pt x="152" y="2"/>
                  </a:cubicBezTo>
                  <a:cubicBezTo>
                    <a:pt x="152" y="2"/>
                    <a:pt x="152" y="2"/>
                    <a:pt x="152" y="2"/>
                  </a:cubicBezTo>
                  <a:cubicBezTo>
                    <a:pt x="152" y="2"/>
                    <a:pt x="152" y="2"/>
                    <a:pt x="152" y="2"/>
                  </a:cubicBezTo>
                  <a:cubicBezTo>
                    <a:pt x="28" y="51"/>
                    <a:pt x="28" y="51"/>
                    <a:pt x="28" y="51"/>
                  </a:cubicBezTo>
                  <a:cubicBezTo>
                    <a:pt x="27" y="51"/>
                    <a:pt x="27" y="51"/>
                    <a:pt x="27" y="51"/>
                  </a:cubicBezTo>
                  <a:cubicBezTo>
                    <a:pt x="27" y="51"/>
                    <a:pt x="27" y="51"/>
                    <a:pt x="27" y="51"/>
                  </a:cubicBezTo>
                  <a:cubicBezTo>
                    <a:pt x="0" y="62"/>
                    <a:pt x="0" y="62"/>
                    <a:pt x="0" y="62"/>
                  </a:cubicBezTo>
                  <a:cubicBezTo>
                    <a:pt x="1" y="63"/>
                    <a:pt x="1" y="65"/>
                    <a:pt x="2" y="66"/>
                  </a:cubicBezTo>
                  <a:cubicBezTo>
                    <a:pt x="29" y="56"/>
                    <a:pt x="29" y="56"/>
                    <a:pt x="29" y="56"/>
                  </a:cubicBezTo>
                  <a:lnTo>
                    <a:pt x="29"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8089122" y="267494"/>
            <a:ext cx="493713" cy="495300"/>
            <a:chOff x="2641600" y="287338"/>
            <a:chExt cx="493713" cy="495300"/>
          </a:xfrm>
          <a:solidFill>
            <a:srgbClr val="CE263D"/>
          </a:solidFill>
        </p:grpSpPr>
        <p:sp>
          <p:nvSpPr>
            <p:cNvPr id="69" name="Freeform 53"/>
            <p:cNvSpPr>
              <a:spLocks/>
            </p:cNvSpPr>
            <p:nvPr/>
          </p:nvSpPr>
          <p:spPr bwMode="auto">
            <a:xfrm>
              <a:off x="2654300" y="431800"/>
              <a:ext cx="463550" cy="193675"/>
            </a:xfrm>
            <a:custGeom>
              <a:avLst/>
              <a:gdLst>
                <a:gd name="T0" fmla="*/ 14 w 77"/>
                <a:gd name="T1" fmla="*/ 26 h 32"/>
                <a:gd name="T2" fmla="*/ 14 w 77"/>
                <a:gd name="T3" fmla="*/ 26 h 32"/>
                <a:gd name="T4" fmla="*/ 74 w 77"/>
                <a:gd name="T5" fmla="*/ 3 h 32"/>
                <a:gd name="T6" fmla="*/ 74 w 77"/>
                <a:gd name="T7" fmla="*/ 3 h 32"/>
                <a:gd name="T8" fmla="*/ 75 w 77"/>
                <a:gd name="T9" fmla="*/ 3 h 32"/>
                <a:gd name="T10" fmla="*/ 77 w 77"/>
                <a:gd name="T11" fmla="*/ 2 h 32"/>
                <a:gd name="T12" fmla="*/ 76 w 77"/>
                <a:gd name="T13" fmla="*/ 0 h 32"/>
                <a:gd name="T14" fmla="*/ 74 w 77"/>
                <a:gd name="T15" fmla="*/ 0 h 32"/>
                <a:gd name="T16" fmla="*/ 73 w 77"/>
                <a:gd name="T17" fmla="*/ 0 h 32"/>
                <a:gd name="T18" fmla="*/ 73 w 77"/>
                <a:gd name="T19" fmla="*/ 1 h 32"/>
                <a:gd name="T20" fmla="*/ 13 w 77"/>
                <a:gd name="T21" fmla="*/ 24 h 32"/>
                <a:gd name="T22" fmla="*/ 13 w 77"/>
                <a:gd name="T23" fmla="*/ 24 h 32"/>
                <a:gd name="T24" fmla="*/ 13 w 77"/>
                <a:gd name="T25" fmla="*/ 24 h 32"/>
                <a:gd name="T26" fmla="*/ 0 w 77"/>
                <a:gd name="T27" fmla="*/ 29 h 32"/>
                <a:gd name="T28" fmla="*/ 1 w 77"/>
                <a:gd name="T29" fmla="*/ 32 h 32"/>
                <a:gd name="T30" fmla="*/ 14 w 77"/>
                <a:gd name="T31"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32">
                  <a:moveTo>
                    <a:pt x="14" y="26"/>
                  </a:moveTo>
                  <a:cubicBezTo>
                    <a:pt x="14" y="26"/>
                    <a:pt x="14" y="26"/>
                    <a:pt x="14" y="26"/>
                  </a:cubicBezTo>
                  <a:cubicBezTo>
                    <a:pt x="74" y="3"/>
                    <a:pt x="74" y="3"/>
                    <a:pt x="74" y="3"/>
                  </a:cubicBezTo>
                  <a:cubicBezTo>
                    <a:pt x="74" y="3"/>
                    <a:pt x="74" y="3"/>
                    <a:pt x="74" y="3"/>
                  </a:cubicBezTo>
                  <a:cubicBezTo>
                    <a:pt x="75" y="3"/>
                    <a:pt x="75" y="3"/>
                    <a:pt x="75" y="3"/>
                  </a:cubicBezTo>
                  <a:cubicBezTo>
                    <a:pt x="77" y="2"/>
                    <a:pt x="77" y="2"/>
                    <a:pt x="77" y="2"/>
                  </a:cubicBezTo>
                  <a:cubicBezTo>
                    <a:pt x="76" y="1"/>
                    <a:pt x="76" y="0"/>
                    <a:pt x="76" y="0"/>
                  </a:cubicBezTo>
                  <a:cubicBezTo>
                    <a:pt x="74" y="0"/>
                    <a:pt x="74" y="0"/>
                    <a:pt x="74" y="0"/>
                  </a:cubicBezTo>
                  <a:cubicBezTo>
                    <a:pt x="73" y="0"/>
                    <a:pt x="73" y="0"/>
                    <a:pt x="73" y="0"/>
                  </a:cubicBezTo>
                  <a:cubicBezTo>
                    <a:pt x="73" y="1"/>
                    <a:pt x="73" y="1"/>
                    <a:pt x="73" y="1"/>
                  </a:cubicBezTo>
                  <a:cubicBezTo>
                    <a:pt x="13" y="24"/>
                    <a:pt x="13" y="24"/>
                    <a:pt x="13" y="24"/>
                  </a:cubicBezTo>
                  <a:cubicBezTo>
                    <a:pt x="13" y="24"/>
                    <a:pt x="13" y="24"/>
                    <a:pt x="13" y="24"/>
                  </a:cubicBezTo>
                  <a:cubicBezTo>
                    <a:pt x="13" y="24"/>
                    <a:pt x="13" y="24"/>
                    <a:pt x="13" y="24"/>
                  </a:cubicBezTo>
                  <a:cubicBezTo>
                    <a:pt x="0" y="29"/>
                    <a:pt x="0" y="29"/>
                    <a:pt x="0" y="29"/>
                  </a:cubicBezTo>
                  <a:cubicBezTo>
                    <a:pt x="0" y="30"/>
                    <a:pt x="0" y="31"/>
                    <a:pt x="1" y="32"/>
                  </a:cubicBezTo>
                  <a:cubicBezTo>
                    <a:pt x="14" y="26"/>
                    <a:pt x="14" y="26"/>
                    <a:pt x="1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4"/>
            <p:cNvSpPr>
              <a:spLocks/>
            </p:cNvSpPr>
            <p:nvPr/>
          </p:nvSpPr>
          <p:spPr bwMode="auto">
            <a:xfrm>
              <a:off x="2641600" y="365125"/>
              <a:ext cx="433388" cy="187325"/>
            </a:xfrm>
            <a:custGeom>
              <a:avLst/>
              <a:gdLst>
                <a:gd name="T0" fmla="*/ 12 w 72"/>
                <a:gd name="T1" fmla="*/ 26 h 31"/>
                <a:gd name="T2" fmla="*/ 12 w 72"/>
                <a:gd name="T3" fmla="*/ 26 h 31"/>
                <a:gd name="T4" fmla="*/ 72 w 72"/>
                <a:gd name="T5" fmla="*/ 3 h 31"/>
                <a:gd name="T6" fmla="*/ 72 w 72"/>
                <a:gd name="T7" fmla="*/ 2 h 31"/>
                <a:gd name="T8" fmla="*/ 72 w 72"/>
                <a:gd name="T9" fmla="*/ 2 h 31"/>
                <a:gd name="T10" fmla="*/ 72 w 72"/>
                <a:gd name="T11" fmla="*/ 2 h 31"/>
                <a:gd name="T12" fmla="*/ 71 w 72"/>
                <a:gd name="T13" fmla="*/ 0 h 31"/>
                <a:gd name="T14" fmla="*/ 11 w 72"/>
                <a:gd name="T15" fmla="*/ 24 h 31"/>
                <a:gd name="T16" fmla="*/ 11 w 72"/>
                <a:gd name="T17" fmla="*/ 24 h 31"/>
                <a:gd name="T18" fmla="*/ 10 w 72"/>
                <a:gd name="T19" fmla="*/ 24 h 31"/>
                <a:gd name="T20" fmla="*/ 0 w 72"/>
                <a:gd name="T21" fmla="*/ 28 h 31"/>
                <a:gd name="T22" fmla="*/ 0 w 72"/>
                <a:gd name="T23" fmla="*/ 31 h 31"/>
                <a:gd name="T24" fmla="*/ 11 w 72"/>
                <a:gd name="T25" fmla="*/ 26 h 31"/>
                <a:gd name="T26" fmla="*/ 12 w 72"/>
                <a:gd name="T27"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31">
                  <a:moveTo>
                    <a:pt x="12" y="26"/>
                  </a:moveTo>
                  <a:cubicBezTo>
                    <a:pt x="12" y="26"/>
                    <a:pt x="12" y="26"/>
                    <a:pt x="12" y="26"/>
                  </a:cubicBezTo>
                  <a:cubicBezTo>
                    <a:pt x="72" y="3"/>
                    <a:pt x="72" y="3"/>
                    <a:pt x="72" y="3"/>
                  </a:cubicBezTo>
                  <a:cubicBezTo>
                    <a:pt x="72" y="2"/>
                    <a:pt x="72" y="2"/>
                    <a:pt x="72" y="2"/>
                  </a:cubicBezTo>
                  <a:cubicBezTo>
                    <a:pt x="72" y="2"/>
                    <a:pt x="72" y="2"/>
                    <a:pt x="72" y="2"/>
                  </a:cubicBezTo>
                  <a:cubicBezTo>
                    <a:pt x="72" y="2"/>
                    <a:pt x="72" y="2"/>
                    <a:pt x="72" y="2"/>
                  </a:cubicBezTo>
                  <a:cubicBezTo>
                    <a:pt x="72" y="2"/>
                    <a:pt x="71" y="1"/>
                    <a:pt x="71" y="0"/>
                  </a:cubicBezTo>
                  <a:cubicBezTo>
                    <a:pt x="11" y="24"/>
                    <a:pt x="11" y="24"/>
                    <a:pt x="11" y="24"/>
                  </a:cubicBezTo>
                  <a:cubicBezTo>
                    <a:pt x="11" y="24"/>
                    <a:pt x="11" y="24"/>
                    <a:pt x="11" y="24"/>
                  </a:cubicBezTo>
                  <a:cubicBezTo>
                    <a:pt x="10" y="24"/>
                    <a:pt x="10" y="24"/>
                    <a:pt x="10" y="24"/>
                  </a:cubicBezTo>
                  <a:cubicBezTo>
                    <a:pt x="0" y="28"/>
                    <a:pt x="0" y="28"/>
                    <a:pt x="0" y="28"/>
                  </a:cubicBezTo>
                  <a:cubicBezTo>
                    <a:pt x="0" y="29"/>
                    <a:pt x="0" y="30"/>
                    <a:pt x="0" y="31"/>
                  </a:cubicBezTo>
                  <a:cubicBezTo>
                    <a:pt x="11" y="26"/>
                    <a:pt x="11" y="26"/>
                    <a:pt x="11" y="26"/>
                  </a:cubicBez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5"/>
            <p:cNvSpPr>
              <a:spLocks/>
            </p:cNvSpPr>
            <p:nvPr/>
          </p:nvSpPr>
          <p:spPr bwMode="auto">
            <a:xfrm>
              <a:off x="2647950" y="317500"/>
              <a:ext cx="366713" cy="150813"/>
            </a:xfrm>
            <a:custGeom>
              <a:avLst/>
              <a:gdLst>
                <a:gd name="T0" fmla="*/ 6 w 61"/>
                <a:gd name="T1" fmla="*/ 23 h 25"/>
                <a:gd name="T2" fmla="*/ 6 w 61"/>
                <a:gd name="T3" fmla="*/ 23 h 25"/>
                <a:gd name="T4" fmla="*/ 61 w 61"/>
                <a:gd name="T5" fmla="*/ 1 h 25"/>
                <a:gd name="T6" fmla="*/ 58 w 61"/>
                <a:gd name="T7" fmla="*/ 0 h 25"/>
                <a:gd name="T8" fmla="*/ 5 w 61"/>
                <a:gd name="T9" fmla="*/ 21 h 25"/>
                <a:gd name="T10" fmla="*/ 5 w 61"/>
                <a:gd name="T11" fmla="*/ 21 h 25"/>
                <a:gd name="T12" fmla="*/ 5 w 61"/>
                <a:gd name="T13" fmla="*/ 21 h 25"/>
                <a:gd name="T14" fmla="*/ 1 w 61"/>
                <a:gd name="T15" fmla="*/ 22 h 25"/>
                <a:gd name="T16" fmla="*/ 0 w 61"/>
                <a:gd name="T17" fmla="*/ 25 h 25"/>
                <a:gd name="T18" fmla="*/ 6 w 61"/>
                <a:gd name="T19"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5">
                  <a:moveTo>
                    <a:pt x="6" y="23"/>
                  </a:moveTo>
                  <a:cubicBezTo>
                    <a:pt x="6" y="23"/>
                    <a:pt x="6" y="23"/>
                    <a:pt x="6" y="23"/>
                  </a:cubicBezTo>
                  <a:cubicBezTo>
                    <a:pt x="61" y="1"/>
                    <a:pt x="61" y="1"/>
                    <a:pt x="61" y="1"/>
                  </a:cubicBezTo>
                  <a:cubicBezTo>
                    <a:pt x="60" y="1"/>
                    <a:pt x="59" y="0"/>
                    <a:pt x="58" y="0"/>
                  </a:cubicBezTo>
                  <a:cubicBezTo>
                    <a:pt x="5" y="21"/>
                    <a:pt x="5" y="21"/>
                    <a:pt x="5" y="21"/>
                  </a:cubicBezTo>
                  <a:cubicBezTo>
                    <a:pt x="5" y="21"/>
                    <a:pt x="5" y="21"/>
                    <a:pt x="5" y="21"/>
                  </a:cubicBezTo>
                  <a:cubicBezTo>
                    <a:pt x="5" y="21"/>
                    <a:pt x="5" y="21"/>
                    <a:pt x="5" y="21"/>
                  </a:cubicBezTo>
                  <a:cubicBezTo>
                    <a:pt x="1" y="22"/>
                    <a:pt x="1" y="22"/>
                    <a:pt x="1" y="22"/>
                  </a:cubicBezTo>
                  <a:cubicBezTo>
                    <a:pt x="1" y="23"/>
                    <a:pt x="1" y="24"/>
                    <a:pt x="0" y="25"/>
                  </a:cubicBezTo>
                  <a:cubicBezTo>
                    <a:pt x="6" y="23"/>
                    <a:pt x="6"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6"/>
            <p:cNvSpPr>
              <a:spLocks/>
            </p:cNvSpPr>
            <p:nvPr/>
          </p:nvSpPr>
          <p:spPr bwMode="auto">
            <a:xfrm>
              <a:off x="2708275" y="287338"/>
              <a:ext cx="198438" cy="77788"/>
            </a:xfrm>
            <a:custGeom>
              <a:avLst/>
              <a:gdLst>
                <a:gd name="T0" fmla="*/ 27 w 33"/>
                <a:gd name="T1" fmla="*/ 0 h 13"/>
                <a:gd name="T2" fmla="*/ 26 w 33"/>
                <a:gd name="T3" fmla="*/ 1 h 13"/>
                <a:gd name="T4" fmla="*/ 5 w 33"/>
                <a:gd name="T5" fmla="*/ 9 h 13"/>
                <a:gd name="T6" fmla="*/ 0 w 33"/>
                <a:gd name="T7" fmla="*/ 13 h 13"/>
                <a:gd name="T8" fmla="*/ 33 w 33"/>
                <a:gd name="T9" fmla="*/ 0 h 13"/>
                <a:gd name="T10" fmla="*/ 27 w 33"/>
                <a:gd name="T11" fmla="*/ 0 h 13"/>
              </a:gdLst>
              <a:ahLst/>
              <a:cxnLst>
                <a:cxn ang="0">
                  <a:pos x="T0" y="T1"/>
                </a:cxn>
                <a:cxn ang="0">
                  <a:pos x="T2" y="T3"/>
                </a:cxn>
                <a:cxn ang="0">
                  <a:pos x="T4" y="T5"/>
                </a:cxn>
                <a:cxn ang="0">
                  <a:pos x="T6" y="T7"/>
                </a:cxn>
                <a:cxn ang="0">
                  <a:pos x="T8" y="T9"/>
                </a:cxn>
                <a:cxn ang="0">
                  <a:pos x="T10" y="T11"/>
                </a:cxn>
              </a:cxnLst>
              <a:rect l="0" t="0" r="r" b="b"/>
              <a:pathLst>
                <a:path w="33" h="13">
                  <a:moveTo>
                    <a:pt x="27" y="0"/>
                  </a:moveTo>
                  <a:cubicBezTo>
                    <a:pt x="27" y="0"/>
                    <a:pt x="26" y="0"/>
                    <a:pt x="26" y="1"/>
                  </a:cubicBezTo>
                  <a:cubicBezTo>
                    <a:pt x="5" y="9"/>
                    <a:pt x="5" y="9"/>
                    <a:pt x="5" y="9"/>
                  </a:cubicBezTo>
                  <a:cubicBezTo>
                    <a:pt x="3" y="10"/>
                    <a:pt x="1" y="12"/>
                    <a:pt x="0" y="13"/>
                  </a:cubicBezTo>
                  <a:cubicBezTo>
                    <a:pt x="33" y="0"/>
                    <a:pt x="33" y="0"/>
                    <a:pt x="33" y="0"/>
                  </a:cubicBezTo>
                  <a:cubicBezTo>
                    <a:pt x="31" y="0"/>
                    <a:pt x="29"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7"/>
            <p:cNvSpPr>
              <a:spLocks/>
            </p:cNvSpPr>
            <p:nvPr/>
          </p:nvSpPr>
          <p:spPr bwMode="auto">
            <a:xfrm>
              <a:off x="2641600" y="395288"/>
              <a:ext cx="458788" cy="193675"/>
            </a:xfrm>
            <a:custGeom>
              <a:avLst/>
              <a:gdLst>
                <a:gd name="T0" fmla="*/ 14 w 76"/>
                <a:gd name="T1" fmla="*/ 27 h 32"/>
                <a:gd name="T2" fmla="*/ 14 w 76"/>
                <a:gd name="T3" fmla="*/ 27 h 32"/>
                <a:gd name="T4" fmla="*/ 74 w 76"/>
                <a:gd name="T5" fmla="*/ 3 h 32"/>
                <a:gd name="T6" fmla="*/ 74 w 76"/>
                <a:gd name="T7" fmla="*/ 3 h 32"/>
                <a:gd name="T8" fmla="*/ 74 w 76"/>
                <a:gd name="T9" fmla="*/ 3 h 32"/>
                <a:gd name="T10" fmla="*/ 76 w 76"/>
                <a:gd name="T11" fmla="*/ 2 h 32"/>
                <a:gd name="T12" fmla="*/ 75 w 76"/>
                <a:gd name="T13" fmla="*/ 0 h 32"/>
                <a:gd name="T14" fmla="*/ 73 w 76"/>
                <a:gd name="T15" fmla="*/ 1 h 32"/>
                <a:gd name="T16" fmla="*/ 73 w 76"/>
                <a:gd name="T17" fmla="*/ 1 h 32"/>
                <a:gd name="T18" fmla="*/ 73 w 76"/>
                <a:gd name="T19" fmla="*/ 1 h 32"/>
                <a:gd name="T20" fmla="*/ 13 w 76"/>
                <a:gd name="T21" fmla="*/ 24 h 32"/>
                <a:gd name="T22" fmla="*/ 13 w 76"/>
                <a:gd name="T23" fmla="*/ 25 h 32"/>
                <a:gd name="T24" fmla="*/ 13 w 76"/>
                <a:gd name="T25" fmla="*/ 25 h 32"/>
                <a:gd name="T26" fmla="*/ 0 w 76"/>
                <a:gd name="T27" fmla="*/ 29 h 32"/>
                <a:gd name="T28" fmla="*/ 1 w 76"/>
                <a:gd name="T29" fmla="*/ 32 h 32"/>
                <a:gd name="T30" fmla="*/ 14 w 76"/>
                <a:gd name="T31"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32">
                  <a:moveTo>
                    <a:pt x="14" y="27"/>
                  </a:moveTo>
                  <a:cubicBezTo>
                    <a:pt x="14" y="27"/>
                    <a:pt x="14" y="27"/>
                    <a:pt x="14" y="27"/>
                  </a:cubicBezTo>
                  <a:cubicBezTo>
                    <a:pt x="74" y="3"/>
                    <a:pt x="74" y="3"/>
                    <a:pt x="74" y="3"/>
                  </a:cubicBezTo>
                  <a:cubicBezTo>
                    <a:pt x="74" y="3"/>
                    <a:pt x="74" y="3"/>
                    <a:pt x="74" y="3"/>
                  </a:cubicBezTo>
                  <a:cubicBezTo>
                    <a:pt x="74" y="3"/>
                    <a:pt x="74" y="3"/>
                    <a:pt x="74" y="3"/>
                  </a:cubicBezTo>
                  <a:cubicBezTo>
                    <a:pt x="76" y="2"/>
                    <a:pt x="76" y="2"/>
                    <a:pt x="76" y="2"/>
                  </a:cubicBezTo>
                  <a:cubicBezTo>
                    <a:pt x="76" y="2"/>
                    <a:pt x="75" y="1"/>
                    <a:pt x="75" y="0"/>
                  </a:cubicBezTo>
                  <a:cubicBezTo>
                    <a:pt x="73" y="1"/>
                    <a:pt x="73" y="1"/>
                    <a:pt x="73" y="1"/>
                  </a:cubicBezTo>
                  <a:cubicBezTo>
                    <a:pt x="73" y="1"/>
                    <a:pt x="73" y="1"/>
                    <a:pt x="73" y="1"/>
                  </a:cubicBezTo>
                  <a:cubicBezTo>
                    <a:pt x="73" y="1"/>
                    <a:pt x="73" y="1"/>
                    <a:pt x="73" y="1"/>
                  </a:cubicBezTo>
                  <a:cubicBezTo>
                    <a:pt x="13" y="24"/>
                    <a:pt x="13" y="24"/>
                    <a:pt x="13" y="24"/>
                  </a:cubicBezTo>
                  <a:cubicBezTo>
                    <a:pt x="13" y="25"/>
                    <a:pt x="13" y="25"/>
                    <a:pt x="13" y="25"/>
                  </a:cubicBezTo>
                  <a:cubicBezTo>
                    <a:pt x="13" y="25"/>
                    <a:pt x="13" y="25"/>
                    <a:pt x="13" y="25"/>
                  </a:cubicBezTo>
                  <a:cubicBezTo>
                    <a:pt x="0" y="29"/>
                    <a:pt x="0" y="29"/>
                    <a:pt x="0" y="29"/>
                  </a:cubicBezTo>
                  <a:cubicBezTo>
                    <a:pt x="1" y="30"/>
                    <a:pt x="1" y="31"/>
                    <a:pt x="1" y="32"/>
                  </a:cubicBezTo>
                  <a:cubicBezTo>
                    <a:pt x="14" y="27"/>
                    <a:pt x="14" y="27"/>
                    <a:pt x="1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8"/>
            <p:cNvSpPr>
              <a:spLocks/>
            </p:cNvSpPr>
            <p:nvPr/>
          </p:nvSpPr>
          <p:spPr bwMode="auto">
            <a:xfrm>
              <a:off x="2641600" y="341313"/>
              <a:ext cx="409575" cy="169863"/>
            </a:xfrm>
            <a:custGeom>
              <a:avLst/>
              <a:gdLst>
                <a:gd name="T0" fmla="*/ 9 w 68"/>
                <a:gd name="T1" fmla="*/ 25 h 28"/>
                <a:gd name="T2" fmla="*/ 10 w 68"/>
                <a:gd name="T3" fmla="*/ 24 h 28"/>
                <a:gd name="T4" fmla="*/ 68 w 68"/>
                <a:gd name="T5" fmla="*/ 2 h 28"/>
                <a:gd name="T6" fmla="*/ 66 w 68"/>
                <a:gd name="T7" fmla="*/ 0 h 28"/>
                <a:gd name="T8" fmla="*/ 9 w 68"/>
                <a:gd name="T9" fmla="*/ 22 h 28"/>
                <a:gd name="T10" fmla="*/ 8 w 68"/>
                <a:gd name="T11" fmla="*/ 22 h 28"/>
                <a:gd name="T12" fmla="*/ 8 w 68"/>
                <a:gd name="T13" fmla="*/ 22 h 28"/>
                <a:gd name="T14" fmla="*/ 0 w 68"/>
                <a:gd name="T15" fmla="*/ 25 h 28"/>
                <a:gd name="T16" fmla="*/ 0 w 68"/>
                <a:gd name="T17" fmla="*/ 28 h 28"/>
                <a:gd name="T18" fmla="*/ 9 w 68"/>
                <a:gd name="T19"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28">
                  <a:moveTo>
                    <a:pt x="9" y="25"/>
                  </a:moveTo>
                  <a:cubicBezTo>
                    <a:pt x="10" y="24"/>
                    <a:pt x="10" y="24"/>
                    <a:pt x="10" y="24"/>
                  </a:cubicBezTo>
                  <a:cubicBezTo>
                    <a:pt x="68" y="2"/>
                    <a:pt x="68" y="2"/>
                    <a:pt x="68" y="2"/>
                  </a:cubicBezTo>
                  <a:cubicBezTo>
                    <a:pt x="67" y="1"/>
                    <a:pt x="66" y="0"/>
                    <a:pt x="66" y="0"/>
                  </a:cubicBezTo>
                  <a:cubicBezTo>
                    <a:pt x="9" y="22"/>
                    <a:pt x="9" y="22"/>
                    <a:pt x="9" y="22"/>
                  </a:cubicBezTo>
                  <a:cubicBezTo>
                    <a:pt x="8" y="22"/>
                    <a:pt x="8" y="22"/>
                    <a:pt x="8" y="22"/>
                  </a:cubicBezTo>
                  <a:cubicBezTo>
                    <a:pt x="8" y="22"/>
                    <a:pt x="8" y="22"/>
                    <a:pt x="8" y="22"/>
                  </a:cubicBezTo>
                  <a:cubicBezTo>
                    <a:pt x="0" y="25"/>
                    <a:pt x="0" y="25"/>
                    <a:pt x="0" y="25"/>
                  </a:cubicBezTo>
                  <a:cubicBezTo>
                    <a:pt x="0" y="26"/>
                    <a:pt x="0" y="27"/>
                    <a:pt x="0" y="28"/>
                  </a:cubicBezTo>
                  <a:cubicBezTo>
                    <a:pt x="9" y="25"/>
                    <a:pt x="9" y="25"/>
                    <a:pt x="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9"/>
            <p:cNvSpPr>
              <a:spLocks/>
            </p:cNvSpPr>
            <p:nvPr/>
          </p:nvSpPr>
          <p:spPr bwMode="auto">
            <a:xfrm>
              <a:off x="2665412" y="300038"/>
              <a:ext cx="307975" cy="120650"/>
            </a:xfrm>
            <a:custGeom>
              <a:avLst/>
              <a:gdLst>
                <a:gd name="T0" fmla="*/ 1 w 51"/>
                <a:gd name="T1" fmla="*/ 20 h 20"/>
                <a:gd name="T2" fmla="*/ 1 w 51"/>
                <a:gd name="T3" fmla="*/ 20 h 20"/>
                <a:gd name="T4" fmla="*/ 51 w 51"/>
                <a:gd name="T5" fmla="*/ 1 h 20"/>
                <a:gd name="T6" fmla="*/ 47 w 51"/>
                <a:gd name="T7" fmla="*/ 0 h 20"/>
                <a:gd name="T8" fmla="*/ 2 w 51"/>
                <a:gd name="T9" fmla="*/ 17 h 20"/>
                <a:gd name="T10" fmla="*/ 0 w 51"/>
                <a:gd name="T11" fmla="*/ 20 h 20"/>
                <a:gd name="T12" fmla="*/ 1 w 5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1" h="20">
                  <a:moveTo>
                    <a:pt x="1" y="20"/>
                  </a:moveTo>
                  <a:cubicBezTo>
                    <a:pt x="1" y="20"/>
                    <a:pt x="1" y="20"/>
                    <a:pt x="1" y="20"/>
                  </a:cubicBezTo>
                  <a:cubicBezTo>
                    <a:pt x="51" y="1"/>
                    <a:pt x="51" y="1"/>
                    <a:pt x="51" y="1"/>
                  </a:cubicBezTo>
                  <a:cubicBezTo>
                    <a:pt x="49" y="0"/>
                    <a:pt x="48" y="0"/>
                    <a:pt x="47" y="0"/>
                  </a:cubicBezTo>
                  <a:cubicBezTo>
                    <a:pt x="2" y="17"/>
                    <a:pt x="2" y="17"/>
                    <a:pt x="2" y="17"/>
                  </a:cubicBezTo>
                  <a:cubicBezTo>
                    <a:pt x="2" y="18"/>
                    <a:pt x="1" y="19"/>
                    <a:pt x="0" y="20"/>
                  </a:cubicBezTo>
                  <a:cubicBezTo>
                    <a:pt x="1" y="20"/>
                    <a:pt x="1" y="20"/>
                    <a:pt x="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0"/>
            <p:cNvSpPr>
              <a:spLocks/>
            </p:cNvSpPr>
            <p:nvPr/>
          </p:nvSpPr>
          <p:spPr bwMode="auto">
            <a:xfrm>
              <a:off x="2828925" y="668338"/>
              <a:ext cx="265113" cy="114300"/>
            </a:xfrm>
            <a:custGeom>
              <a:avLst/>
              <a:gdLst>
                <a:gd name="T0" fmla="*/ 4 w 44"/>
                <a:gd name="T1" fmla="*/ 19 h 19"/>
                <a:gd name="T2" fmla="*/ 42 w 44"/>
                <a:gd name="T3" fmla="*/ 4 h 19"/>
                <a:gd name="T4" fmla="*/ 44 w 44"/>
                <a:gd name="T5" fmla="*/ 0 h 19"/>
                <a:gd name="T6" fmla="*/ 0 w 44"/>
                <a:gd name="T7" fmla="*/ 18 h 19"/>
                <a:gd name="T8" fmla="*/ 4 w 44"/>
                <a:gd name="T9" fmla="*/ 19 h 19"/>
              </a:gdLst>
              <a:ahLst/>
              <a:cxnLst>
                <a:cxn ang="0">
                  <a:pos x="T0" y="T1"/>
                </a:cxn>
                <a:cxn ang="0">
                  <a:pos x="T2" y="T3"/>
                </a:cxn>
                <a:cxn ang="0">
                  <a:pos x="T4" y="T5"/>
                </a:cxn>
                <a:cxn ang="0">
                  <a:pos x="T6" y="T7"/>
                </a:cxn>
                <a:cxn ang="0">
                  <a:pos x="T8" y="T9"/>
                </a:cxn>
              </a:cxnLst>
              <a:rect l="0" t="0" r="r" b="b"/>
              <a:pathLst>
                <a:path w="44" h="19">
                  <a:moveTo>
                    <a:pt x="4" y="19"/>
                  </a:moveTo>
                  <a:cubicBezTo>
                    <a:pt x="42" y="4"/>
                    <a:pt x="42" y="4"/>
                    <a:pt x="42" y="4"/>
                  </a:cubicBezTo>
                  <a:cubicBezTo>
                    <a:pt x="43" y="3"/>
                    <a:pt x="43" y="2"/>
                    <a:pt x="44" y="0"/>
                  </a:cubicBezTo>
                  <a:cubicBezTo>
                    <a:pt x="0" y="18"/>
                    <a:pt x="0" y="18"/>
                    <a:pt x="0" y="18"/>
                  </a:cubicBezTo>
                  <a:cubicBezTo>
                    <a:pt x="1" y="18"/>
                    <a:pt x="3" y="19"/>
                    <a:pt x="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1"/>
            <p:cNvSpPr>
              <a:spLocks/>
            </p:cNvSpPr>
            <p:nvPr/>
          </p:nvSpPr>
          <p:spPr bwMode="auto">
            <a:xfrm>
              <a:off x="2738437" y="577850"/>
              <a:ext cx="392113" cy="161925"/>
            </a:xfrm>
            <a:custGeom>
              <a:avLst/>
              <a:gdLst>
                <a:gd name="T0" fmla="*/ 9 w 65"/>
                <a:gd name="T1" fmla="*/ 25 h 27"/>
                <a:gd name="T2" fmla="*/ 9 w 65"/>
                <a:gd name="T3" fmla="*/ 25 h 27"/>
                <a:gd name="T4" fmla="*/ 65 w 65"/>
                <a:gd name="T5" fmla="*/ 3 h 27"/>
                <a:gd name="T6" fmla="*/ 65 w 65"/>
                <a:gd name="T7" fmla="*/ 0 h 27"/>
                <a:gd name="T8" fmla="*/ 8 w 65"/>
                <a:gd name="T9" fmla="*/ 23 h 27"/>
                <a:gd name="T10" fmla="*/ 8 w 65"/>
                <a:gd name="T11" fmla="*/ 23 h 27"/>
                <a:gd name="T12" fmla="*/ 8 w 65"/>
                <a:gd name="T13" fmla="*/ 23 h 27"/>
                <a:gd name="T14" fmla="*/ 0 w 65"/>
                <a:gd name="T15" fmla="*/ 26 h 27"/>
                <a:gd name="T16" fmla="*/ 2 w 65"/>
                <a:gd name="T17" fmla="*/ 27 h 27"/>
                <a:gd name="T18" fmla="*/ 9 w 65"/>
                <a:gd name="T19"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7">
                  <a:moveTo>
                    <a:pt x="9" y="25"/>
                  </a:moveTo>
                  <a:cubicBezTo>
                    <a:pt x="9" y="25"/>
                    <a:pt x="9" y="25"/>
                    <a:pt x="9" y="25"/>
                  </a:cubicBezTo>
                  <a:cubicBezTo>
                    <a:pt x="65" y="3"/>
                    <a:pt x="65" y="3"/>
                    <a:pt x="65" y="3"/>
                  </a:cubicBezTo>
                  <a:cubicBezTo>
                    <a:pt x="65" y="2"/>
                    <a:pt x="65" y="1"/>
                    <a:pt x="65" y="0"/>
                  </a:cubicBezTo>
                  <a:cubicBezTo>
                    <a:pt x="8" y="23"/>
                    <a:pt x="8" y="23"/>
                    <a:pt x="8" y="23"/>
                  </a:cubicBezTo>
                  <a:cubicBezTo>
                    <a:pt x="8" y="23"/>
                    <a:pt x="8" y="23"/>
                    <a:pt x="8" y="23"/>
                  </a:cubicBezTo>
                  <a:cubicBezTo>
                    <a:pt x="8" y="23"/>
                    <a:pt x="8" y="23"/>
                    <a:pt x="8" y="23"/>
                  </a:cubicBezTo>
                  <a:cubicBezTo>
                    <a:pt x="0" y="26"/>
                    <a:pt x="0" y="26"/>
                    <a:pt x="0" y="26"/>
                  </a:cubicBezTo>
                  <a:cubicBezTo>
                    <a:pt x="1" y="26"/>
                    <a:pt x="2" y="27"/>
                    <a:pt x="2" y="27"/>
                  </a:cubicBezTo>
                  <a:cubicBezTo>
                    <a:pt x="9" y="25"/>
                    <a:pt x="9" y="25"/>
                    <a:pt x="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2"/>
            <p:cNvSpPr>
              <a:spLocks/>
            </p:cNvSpPr>
            <p:nvPr/>
          </p:nvSpPr>
          <p:spPr bwMode="auto">
            <a:xfrm>
              <a:off x="2684462" y="498475"/>
              <a:ext cx="450850" cy="187325"/>
            </a:xfrm>
            <a:custGeom>
              <a:avLst/>
              <a:gdLst>
                <a:gd name="T0" fmla="*/ 13 w 75"/>
                <a:gd name="T1" fmla="*/ 27 h 31"/>
                <a:gd name="T2" fmla="*/ 14 w 75"/>
                <a:gd name="T3" fmla="*/ 27 h 31"/>
                <a:gd name="T4" fmla="*/ 74 w 75"/>
                <a:gd name="T5" fmla="*/ 3 h 31"/>
                <a:gd name="T6" fmla="*/ 74 w 75"/>
                <a:gd name="T7" fmla="*/ 3 h 31"/>
                <a:gd name="T8" fmla="*/ 74 w 75"/>
                <a:gd name="T9" fmla="*/ 3 h 31"/>
                <a:gd name="T10" fmla="*/ 75 w 75"/>
                <a:gd name="T11" fmla="*/ 3 h 31"/>
                <a:gd name="T12" fmla="*/ 74 w 75"/>
                <a:gd name="T13" fmla="*/ 0 h 31"/>
                <a:gd name="T14" fmla="*/ 73 w 75"/>
                <a:gd name="T15" fmla="*/ 1 h 31"/>
                <a:gd name="T16" fmla="*/ 73 w 75"/>
                <a:gd name="T17" fmla="*/ 1 h 31"/>
                <a:gd name="T18" fmla="*/ 73 w 75"/>
                <a:gd name="T19" fmla="*/ 1 h 31"/>
                <a:gd name="T20" fmla="*/ 13 w 75"/>
                <a:gd name="T21" fmla="*/ 24 h 31"/>
                <a:gd name="T22" fmla="*/ 12 w 75"/>
                <a:gd name="T23" fmla="*/ 24 h 31"/>
                <a:gd name="T24" fmla="*/ 12 w 75"/>
                <a:gd name="T25" fmla="*/ 24 h 31"/>
                <a:gd name="T26" fmla="*/ 0 w 75"/>
                <a:gd name="T27" fmla="*/ 29 h 31"/>
                <a:gd name="T28" fmla="*/ 1 w 75"/>
                <a:gd name="T29" fmla="*/ 31 h 31"/>
                <a:gd name="T30" fmla="*/ 13 w 75"/>
                <a:gd name="T31"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31">
                  <a:moveTo>
                    <a:pt x="13" y="27"/>
                  </a:moveTo>
                  <a:cubicBezTo>
                    <a:pt x="14" y="27"/>
                    <a:pt x="14" y="27"/>
                    <a:pt x="14" y="27"/>
                  </a:cubicBezTo>
                  <a:cubicBezTo>
                    <a:pt x="74" y="3"/>
                    <a:pt x="74" y="3"/>
                    <a:pt x="74" y="3"/>
                  </a:cubicBezTo>
                  <a:cubicBezTo>
                    <a:pt x="74" y="3"/>
                    <a:pt x="74" y="3"/>
                    <a:pt x="74" y="3"/>
                  </a:cubicBezTo>
                  <a:cubicBezTo>
                    <a:pt x="74" y="3"/>
                    <a:pt x="74" y="3"/>
                    <a:pt x="74" y="3"/>
                  </a:cubicBezTo>
                  <a:cubicBezTo>
                    <a:pt x="75" y="3"/>
                    <a:pt x="75" y="3"/>
                    <a:pt x="75" y="3"/>
                  </a:cubicBezTo>
                  <a:cubicBezTo>
                    <a:pt x="75" y="2"/>
                    <a:pt x="74" y="1"/>
                    <a:pt x="74" y="0"/>
                  </a:cubicBezTo>
                  <a:cubicBezTo>
                    <a:pt x="73" y="1"/>
                    <a:pt x="73" y="1"/>
                    <a:pt x="73" y="1"/>
                  </a:cubicBezTo>
                  <a:cubicBezTo>
                    <a:pt x="73" y="1"/>
                    <a:pt x="73" y="1"/>
                    <a:pt x="73" y="1"/>
                  </a:cubicBezTo>
                  <a:cubicBezTo>
                    <a:pt x="73" y="1"/>
                    <a:pt x="73" y="1"/>
                    <a:pt x="73" y="1"/>
                  </a:cubicBezTo>
                  <a:cubicBezTo>
                    <a:pt x="13" y="24"/>
                    <a:pt x="13" y="24"/>
                    <a:pt x="13" y="24"/>
                  </a:cubicBezTo>
                  <a:cubicBezTo>
                    <a:pt x="12" y="24"/>
                    <a:pt x="12" y="24"/>
                    <a:pt x="12" y="24"/>
                  </a:cubicBezTo>
                  <a:cubicBezTo>
                    <a:pt x="12" y="24"/>
                    <a:pt x="12" y="24"/>
                    <a:pt x="12" y="24"/>
                  </a:cubicBezTo>
                  <a:cubicBezTo>
                    <a:pt x="0" y="29"/>
                    <a:pt x="0" y="29"/>
                    <a:pt x="0" y="29"/>
                  </a:cubicBezTo>
                  <a:cubicBezTo>
                    <a:pt x="0" y="30"/>
                    <a:pt x="1" y="31"/>
                    <a:pt x="1" y="31"/>
                  </a:cubicBezTo>
                  <a:cubicBezTo>
                    <a:pt x="13" y="27"/>
                    <a:pt x="13" y="27"/>
                    <a:pt x="1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3"/>
            <p:cNvSpPr>
              <a:spLocks/>
            </p:cNvSpPr>
            <p:nvPr/>
          </p:nvSpPr>
          <p:spPr bwMode="auto">
            <a:xfrm>
              <a:off x="2913062" y="733425"/>
              <a:ext cx="127000" cy="49213"/>
            </a:xfrm>
            <a:custGeom>
              <a:avLst/>
              <a:gdLst>
                <a:gd name="T0" fmla="*/ 21 w 21"/>
                <a:gd name="T1" fmla="*/ 0 h 8"/>
                <a:gd name="T2" fmla="*/ 0 w 21"/>
                <a:gd name="T3" fmla="*/ 8 h 8"/>
                <a:gd name="T4" fmla="*/ 21 w 21"/>
                <a:gd name="T5" fmla="*/ 0 h 8"/>
              </a:gdLst>
              <a:ahLst/>
              <a:cxnLst>
                <a:cxn ang="0">
                  <a:pos x="T0" y="T1"/>
                </a:cxn>
                <a:cxn ang="0">
                  <a:pos x="T2" y="T3"/>
                </a:cxn>
                <a:cxn ang="0">
                  <a:pos x="T4" y="T5"/>
                </a:cxn>
              </a:cxnLst>
              <a:rect l="0" t="0" r="r" b="b"/>
              <a:pathLst>
                <a:path w="21" h="8">
                  <a:moveTo>
                    <a:pt x="21" y="0"/>
                  </a:moveTo>
                  <a:cubicBezTo>
                    <a:pt x="0" y="8"/>
                    <a:pt x="0" y="8"/>
                    <a:pt x="0" y="8"/>
                  </a:cubicBezTo>
                  <a:cubicBezTo>
                    <a:pt x="8" y="7"/>
                    <a:pt x="15" y="4"/>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4"/>
            <p:cNvSpPr>
              <a:spLocks/>
            </p:cNvSpPr>
            <p:nvPr/>
          </p:nvSpPr>
          <p:spPr bwMode="auto">
            <a:xfrm>
              <a:off x="2773362" y="619125"/>
              <a:ext cx="344488" cy="144463"/>
            </a:xfrm>
            <a:custGeom>
              <a:avLst/>
              <a:gdLst>
                <a:gd name="T0" fmla="*/ 5 w 57"/>
                <a:gd name="T1" fmla="*/ 24 h 24"/>
                <a:gd name="T2" fmla="*/ 5 w 57"/>
                <a:gd name="T3" fmla="*/ 23 h 24"/>
                <a:gd name="T4" fmla="*/ 56 w 57"/>
                <a:gd name="T5" fmla="*/ 3 h 24"/>
                <a:gd name="T6" fmla="*/ 57 w 57"/>
                <a:gd name="T7" fmla="*/ 0 h 24"/>
                <a:gd name="T8" fmla="*/ 4 w 57"/>
                <a:gd name="T9" fmla="*/ 21 h 24"/>
                <a:gd name="T10" fmla="*/ 4 w 57"/>
                <a:gd name="T11" fmla="*/ 21 h 24"/>
                <a:gd name="T12" fmla="*/ 4 w 57"/>
                <a:gd name="T13" fmla="*/ 21 h 24"/>
                <a:gd name="T14" fmla="*/ 0 w 57"/>
                <a:gd name="T15" fmla="*/ 23 h 24"/>
                <a:gd name="T16" fmla="*/ 3 w 57"/>
                <a:gd name="T17" fmla="*/ 24 h 24"/>
                <a:gd name="T18" fmla="*/ 5 w 57"/>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24">
                  <a:moveTo>
                    <a:pt x="5" y="24"/>
                  </a:moveTo>
                  <a:cubicBezTo>
                    <a:pt x="5" y="23"/>
                    <a:pt x="5" y="23"/>
                    <a:pt x="5" y="23"/>
                  </a:cubicBezTo>
                  <a:cubicBezTo>
                    <a:pt x="56" y="3"/>
                    <a:pt x="56" y="3"/>
                    <a:pt x="56" y="3"/>
                  </a:cubicBezTo>
                  <a:cubicBezTo>
                    <a:pt x="56" y="2"/>
                    <a:pt x="57" y="1"/>
                    <a:pt x="57" y="0"/>
                  </a:cubicBezTo>
                  <a:cubicBezTo>
                    <a:pt x="4" y="21"/>
                    <a:pt x="4" y="21"/>
                    <a:pt x="4" y="21"/>
                  </a:cubicBezTo>
                  <a:cubicBezTo>
                    <a:pt x="4" y="21"/>
                    <a:pt x="4" y="21"/>
                    <a:pt x="4" y="21"/>
                  </a:cubicBezTo>
                  <a:cubicBezTo>
                    <a:pt x="4" y="21"/>
                    <a:pt x="4" y="21"/>
                    <a:pt x="4" y="21"/>
                  </a:cubicBezTo>
                  <a:cubicBezTo>
                    <a:pt x="0" y="23"/>
                    <a:pt x="0" y="23"/>
                    <a:pt x="0" y="23"/>
                  </a:cubicBezTo>
                  <a:cubicBezTo>
                    <a:pt x="1" y="23"/>
                    <a:pt x="2" y="24"/>
                    <a:pt x="3" y="24"/>
                  </a:cubicBezTo>
                  <a:cubicBezTo>
                    <a:pt x="5" y="24"/>
                    <a:pt x="5" y="24"/>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5"/>
            <p:cNvSpPr>
              <a:spLocks/>
            </p:cNvSpPr>
            <p:nvPr/>
          </p:nvSpPr>
          <p:spPr bwMode="auto">
            <a:xfrm>
              <a:off x="2708275" y="534988"/>
              <a:ext cx="427038" cy="180975"/>
            </a:xfrm>
            <a:custGeom>
              <a:avLst/>
              <a:gdLst>
                <a:gd name="T0" fmla="*/ 12 w 71"/>
                <a:gd name="T1" fmla="*/ 26 h 30"/>
                <a:gd name="T2" fmla="*/ 12 w 71"/>
                <a:gd name="T3" fmla="*/ 26 h 30"/>
                <a:gd name="T4" fmla="*/ 71 w 71"/>
                <a:gd name="T5" fmla="*/ 3 h 30"/>
                <a:gd name="T6" fmla="*/ 71 w 71"/>
                <a:gd name="T7" fmla="*/ 0 h 30"/>
                <a:gd name="T8" fmla="*/ 11 w 71"/>
                <a:gd name="T9" fmla="*/ 24 h 30"/>
                <a:gd name="T10" fmla="*/ 11 w 71"/>
                <a:gd name="T11" fmla="*/ 24 h 30"/>
                <a:gd name="T12" fmla="*/ 10 w 71"/>
                <a:gd name="T13" fmla="*/ 24 h 30"/>
                <a:gd name="T14" fmla="*/ 0 w 71"/>
                <a:gd name="T15" fmla="*/ 28 h 30"/>
                <a:gd name="T16" fmla="*/ 2 w 71"/>
                <a:gd name="T17" fmla="*/ 30 h 30"/>
                <a:gd name="T18" fmla="*/ 11 w 71"/>
                <a:gd name="T19" fmla="*/ 26 h 30"/>
                <a:gd name="T20" fmla="*/ 12 w 71"/>
                <a:gd name="T21"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30">
                  <a:moveTo>
                    <a:pt x="12" y="26"/>
                  </a:moveTo>
                  <a:cubicBezTo>
                    <a:pt x="12" y="26"/>
                    <a:pt x="12" y="26"/>
                    <a:pt x="12" y="26"/>
                  </a:cubicBezTo>
                  <a:cubicBezTo>
                    <a:pt x="71" y="3"/>
                    <a:pt x="71" y="3"/>
                    <a:pt x="71" y="3"/>
                  </a:cubicBezTo>
                  <a:cubicBezTo>
                    <a:pt x="71" y="2"/>
                    <a:pt x="71" y="1"/>
                    <a:pt x="71" y="0"/>
                  </a:cubicBezTo>
                  <a:cubicBezTo>
                    <a:pt x="11" y="24"/>
                    <a:pt x="11" y="24"/>
                    <a:pt x="11" y="24"/>
                  </a:cubicBezTo>
                  <a:cubicBezTo>
                    <a:pt x="11" y="24"/>
                    <a:pt x="11" y="24"/>
                    <a:pt x="11" y="24"/>
                  </a:cubicBezTo>
                  <a:cubicBezTo>
                    <a:pt x="10" y="24"/>
                    <a:pt x="10" y="24"/>
                    <a:pt x="10" y="24"/>
                  </a:cubicBezTo>
                  <a:cubicBezTo>
                    <a:pt x="0" y="28"/>
                    <a:pt x="0" y="28"/>
                    <a:pt x="0" y="28"/>
                  </a:cubicBezTo>
                  <a:cubicBezTo>
                    <a:pt x="1" y="29"/>
                    <a:pt x="1" y="30"/>
                    <a:pt x="2" y="30"/>
                  </a:cubicBezTo>
                  <a:cubicBezTo>
                    <a:pt x="11" y="26"/>
                    <a:pt x="11" y="26"/>
                    <a:pt x="11" y="26"/>
                  </a:cubicBez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6"/>
            <p:cNvSpPr>
              <a:spLocks/>
            </p:cNvSpPr>
            <p:nvPr/>
          </p:nvSpPr>
          <p:spPr bwMode="auto">
            <a:xfrm>
              <a:off x="2665412" y="461963"/>
              <a:ext cx="465138" cy="193675"/>
            </a:xfrm>
            <a:custGeom>
              <a:avLst/>
              <a:gdLst>
                <a:gd name="T0" fmla="*/ 14 w 77"/>
                <a:gd name="T1" fmla="*/ 27 h 32"/>
                <a:gd name="T2" fmla="*/ 14 w 77"/>
                <a:gd name="T3" fmla="*/ 27 h 32"/>
                <a:gd name="T4" fmla="*/ 74 w 77"/>
                <a:gd name="T5" fmla="*/ 3 h 32"/>
                <a:gd name="T6" fmla="*/ 75 w 77"/>
                <a:gd name="T7" fmla="*/ 3 h 32"/>
                <a:gd name="T8" fmla="*/ 75 w 77"/>
                <a:gd name="T9" fmla="*/ 3 h 32"/>
                <a:gd name="T10" fmla="*/ 77 w 77"/>
                <a:gd name="T11" fmla="*/ 3 h 32"/>
                <a:gd name="T12" fmla="*/ 76 w 77"/>
                <a:gd name="T13" fmla="*/ 0 h 32"/>
                <a:gd name="T14" fmla="*/ 74 w 77"/>
                <a:gd name="T15" fmla="*/ 1 h 32"/>
                <a:gd name="T16" fmla="*/ 74 w 77"/>
                <a:gd name="T17" fmla="*/ 1 h 32"/>
                <a:gd name="T18" fmla="*/ 73 w 77"/>
                <a:gd name="T19" fmla="*/ 1 h 32"/>
                <a:gd name="T20" fmla="*/ 13 w 77"/>
                <a:gd name="T21" fmla="*/ 25 h 32"/>
                <a:gd name="T22" fmla="*/ 13 w 77"/>
                <a:gd name="T23" fmla="*/ 25 h 32"/>
                <a:gd name="T24" fmla="*/ 13 w 77"/>
                <a:gd name="T25" fmla="*/ 25 h 32"/>
                <a:gd name="T26" fmla="*/ 0 w 77"/>
                <a:gd name="T27" fmla="*/ 30 h 32"/>
                <a:gd name="T28" fmla="*/ 1 w 77"/>
                <a:gd name="T29" fmla="*/ 32 h 32"/>
                <a:gd name="T30" fmla="*/ 14 w 77"/>
                <a:gd name="T31"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32">
                  <a:moveTo>
                    <a:pt x="14" y="27"/>
                  </a:moveTo>
                  <a:cubicBezTo>
                    <a:pt x="14" y="27"/>
                    <a:pt x="14" y="27"/>
                    <a:pt x="14" y="27"/>
                  </a:cubicBezTo>
                  <a:cubicBezTo>
                    <a:pt x="74" y="3"/>
                    <a:pt x="74" y="3"/>
                    <a:pt x="74" y="3"/>
                  </a:cubicBezTo>
                  <a:cubicBezTo>
                    <a:pt x="75" y="3"/>
                    <a:pt x="75" y="3"/>
                    <a:pt x="75" y="3"/>
                  </a:cubicBezTo>
                  <a:cubicBezTo>
                    <a:pt x="75" y="3"/>
                    <a:pt x="75" y="3"/>
                    <a:pt x="75" y="3"/>
                  </a:cubicBezTo>
                  <a:cubicBezTo>
                    <a:pt x="77" y="3"/>
                    <a:pt x="77" y="3"/>
                    <a:pt x="77" y="3"/>
                  </a:cubicBezTo>
                  <a:cubicBezTo>
                    <a:pt x="76" y="2"/>
                    <a:pt x="76" y="1"/>
                    <a:pt x="76" y="0"/>
                  </a:cubicBezTo>
                  <a:cubicBezTo>
                    <a:pt x="74" y="1"/>
                    <a:pt x="74" y="1"/>
                    <a:pt x="74" y="1"/>
                  </a:cubicBezTo>
                  <a:cubicBezTo>
                    <a:pt x="74" y="1"/>
                    <a:pt x="74" y="1"/>
                    <a:pt x="74" y="1"/>
                  </a:cubicBezTo>
                  <a:cubicBezTo>
                    <a:pt x="73" y="1"/>
                    <a:pt x="73" y="1"/>
                    <a:pt x="73" y="1"/>
                  </a:cubicBezTo>
                  <a:cubicBezTo>
                    <a:pt x="13" y="25"/>
                    <a:pt x="13" y="25"/>
                    <a:pt x="13" y="25"/>
                  </a:cubicBezTo>
                  <a:cubicBezTo>
                    <a:pt x="13" y="25"/>
                    <a:pt x="13" y="25"/>
                    <a:pt x="13" y="25"/>
                  </a:cubicBezTo>
                  <a:cubicBezTo>
                    <a:pt x="13" y="25"/>
                    <a:pt x="13" y="25"/>
                    <a:pt x="13" y="25"/>
                  </a:cubicBezTo>
                  <a:cubicBezTo>
                    <a:pt x="0" y="30"/>
                    <a:pt x="0" y="30"/>
                    <a:pt x="0" y="30"/>
                  </a:cubicBezTo>
                  <a:cubicBezTo>
                    <a:pt x="0" y="31"/>
                    <a:pt x="1" y="31"/>
                    <a:pt x="1" y="32"/>
                  </a:cubicBezTo>
                  <a:cubicBezTo>
                    <a:pt x="14" y="27"/>
                    <a:pt x="14" y="27"/>
                    <a:pt x="1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组合 82"/>
          <p:cNvGrpSpPr/>
          <p:nvPr/>
        </p:nvGrpSpPr>
        <p:grpSpPr>
          <a:xfrm>
            <a:off x="8553855" y="3522702"/>
            <a:ext cx="687388" cy="688975"/>
            <a:chOff x="3359150" y="2557463"/>
            <a:chExt cx="687388" cy="688975"/>
          </a:xfrm>
          <a:solidFill>
            <a:srgbClr val="365974"/>
          </a:solidFill>
        </p:grpSpPr>
        <p:sp>
          <p:nvSpPr>
            <p:cNvPr id="84" name="Freeform 67"/>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8"/>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9"/>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0"/>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71"/>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72"/>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73"/>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74"/>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5"/>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6"/>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7"/>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78"/>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9"/>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0"/>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3" name="Freeform 11">
            <a:extLst>
              <a:ext uri="{FF2B5EF4-FFF2-40B4-BE49-F238E27FC236}">
                <a16:creationId xmlns:a16="http://schemas.microsoft.com/office/drawing/2014/main" xmlns="" id="{457F46BE-93DE-4183-A2B0-BA954853987F}"/>
              </a:ext>
            </a:extLst>
          </p:cNvPr>
          <p:cNvSpPr/>
          <p:nvPr/>
        </p:nvSpPr>
        <p:spPr>
          <a:xfrm>
            <a:off x="4960202" y="1649545"/>
            <a:ext cx="546565" cy="69050"/>
          </a:xfrm>
          <a:custGeom>
            <a:avLst/>
            <a:gdLst/>
            <a:ahLst/>
            <a:cxnLst>
              <a:cxn ang="0">
                <a:pos x="85667" y="0"/>
              </a:cxn>
              <a:cxn ang="0">
                <a:pos x="806508" y="0"/>
              </a:cxn>
              <a:cxn ang="0">
                <a:pos x="892175" y="112713"/>
              </a:cxn>
              <a:cxn ang="0">
                <a:pos x="0" y="112713"/>
              </a:cxn>
              <a:cxn ang="0">
                <a:pos x="85667" y="0"/>
              </a:cxn>
            </a:cxnLst>
            <a:rect l="0" t="0" r="0" b="0"/>
            <a:pathLst>
              <a:path w="1156" h="142">
                <a:moveTo>
                  <a:pt x="111" y="0"/>
                </a:moveTo>
                <a:lnTo>
                  <a:pt x="1045" y="0"/>
                </a:lnTo>
                <a:lnTo>
                  <a:pt x="1156" y="142"/>
                </a:lnTo>
                <a:lnTo>
                  <a:pt x="0" y="142"/>
                </a:lnTo>
                <a:lnTo>
                  <a:pt x="111" y="0"/>
                </a:lnTo>
                <a:close/>
              </a:path>
            </a:pathLst>
          </a:custGeom>
          <a:solidFill>
            <a:schemeClr val="accent5">
              <a:lumMod val="50000"/>
            </a:schemeClr>
          </a:solidFill>
          <a:ln w="9525">
            <a:noFill/>
          </a:ln>
        </p:spPr>
        <p:txBody>
          <a:bodyPr/>
          <a:lstStyle/>
          <a:p>
            <a:endParaRPr lang="zh-CN" altLang="en-US"/>
          </a:p>
        </p:txBody>
      </p:sp>
      <p:sp>
        <p:nvSpPr>
          <p:cNvPr id="114" name="Freeform 10">
            <a:extLst>
              <a:ext uri="{FF2B5EF4-FFF2-40B4-BE49-F238E27FC236}">
                <a16:creationId xmlns:a16="http://schemas.microsoft.com/office/drawing/2014/main" xmlns="" id="{EC9A2EAE-6FF6-49FB-99EB-6B73336DD75A}"/>
              </a:ext>
            </a:extLst>
          </p:cNvPr>
          <p:cNvSpPr/>
          <p:nvPr/>
        </p:nvSpPr>
        <p:spPr>
          <a:xfrm>
            <a:off x="4860032" y="1709842"/>
            <a:ext cx="2952328" cy="429860"/>
          </a:xfrm>
          <a:custGeom>
            <a:avLst/>
            <a:gdLst/>
            <a:ahLst/>
            <a:cxnLst>
              <a:cxn ang="0">
                <a:pos x="64481" y="0"/>
              </a:cxn>
              <a:cxn ang="0">
                <a:pos x="5633810" y="0"/>
              </a:cxn>
              <a:cxn ang="0">
                <a:pos x="5767426" y="160338"/>
              </a:cxn>
              <a:cxn ang="0">
                <a:pos x="5767426" y="625475"/>
              </a:cxn>
              <a:cxn ang="0">
                <a:pos x="5702945" y="701675"/>
              </a:cxn>
              <a:cxn ang="0">
                <a:pos x="64481" y="701675"/>
              </a:cxn>
              <a:cxn ang="0">
                <a:pos x="0" y="625475"/>
              </a:cxn>
              <a:cxn ang="0">
                <a:pos x="0" y="76200"/>
              </a:cxn>
              <a:cxn ang="0">
                <a:pos x="64481" y="0"/>
              </a:cxn>
            </a:cxnLst>
            <a:rect l="0" t="0" r="0" b="0"/>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alpha val="100000"/>
            </a:srgbClr>
          </a:solidFill>
          <a:ln w="10" cap="flat" cmpd="sng">
            <a:solidFill>
              <a:srgbClr val="A8A9AD">
                <a:alpha val="100000"/>
              </a:srgbClr>
            </a:solidFill>
            <a:prstDash val="solid"/>
            <a:miter lim="800000"/>
            <a:headEnd type="none" w="med" len="med"/>
            <a:tailEnd type="none" w="med" len="med"/>
          </a:ln>
        </p:spPr>
        <p:txBody>
          <a:bodyPr/>
          <a:lstStyle/>
          <a:p>
            <a:endParaRPr lang="zh-CN" altLang="en-US"/>
          </a:p>
        </p:txBody>
      </p:sp>
      <p:sp>
        <p:nvSpPr>
          <p:cNvPr id="115" name="Rectangle 12">
            <a:extLst>
              <a:ext uri="{FF2B5EF4-FFF2-40B4-BE49-F238E27FC236}">
                <a16:creationId xmlns:a16="http://schemas.microsoft.com/office/drawing/2014/main" xmlns="" id="{31031C0F-976B-4F04-B6F2-49E702F11FE8}"/>
              </a:ext>
            </a:extLst>
          </p:cNvPr>
          <p:cNvSpPr/>
          <p:nvPr/>
        </p:nvSpPr>
        <p:spPr>
          <a:xfrm>
            <a:off x="5012719" y="1649545"/>
            <a:ext cx="441531" cy="452228"/>
          </a:xfrm>
          <a:prstGeom prst="rect">
            <a:avLst/>
          </a:prstGeom>
          <a:solidFill>
            <a:schemeClr val="accent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19" name="TextBox 50">
            <a:extLst>
              <a:ext uri="{FF2B5EF4-FFF2-40B4-BE49-F238E27FC236}">
                <a16:creationId xmlns:a16="http://schemas.microsoft.com/office/drawing/2014/main" xmlns="" id="{52C405B9-0EEE-4950-A69D-1C66AC029013}"/>
              </a:ext>
            </a:extLst>
          </p:cNvPr>
          <p:cNvSpPr txBox="1"/>
          <p:nvPr/>
        </p:nvSpPr>
        <p:spPr>
          <a:xfrm>
            <a:off x="5546249" y="1729505"/>
            <a:ext cx="2817434" cy="369332"/>
          </a:xfrm>
          <a:prstGeom prst="rect">
            <a:avLst/>
          </a:prstGeom>
          <a:noFill/>
        </p:spPr>
        <p:txBody>
          <a:bodyPr wrap="square" rtlCol="0">
            <a:spAutoFit/>
          </a:bodyPr>
          <a:lstStyle/>
          <a:p>
            <a:pPr lvl="0">
              <a:defRPr/>
            </a:pPr>
            <a:r>
              <a:rPr lang="zh-CN" altLang="en-US" b="1" dirty="0">
                <a:solidFill>
                  <a:schemeClr val="accent5">
                    <a:lumMod val="75000"/>
                  </a:schemeClr>
                </a:solidFill>
                <a:latin typeface="+mj-ea"/>
                <a:ea typeface="+mj-ea"/>
              </a:rPr>
              <a:t>实施办法要点解读</a:t>
            </a:r>
          </a:p>
        </p:txBody>
      </p:sp>
      <p:sp>
        <p:nvSpPr>
          <p:cNvPr id="124" name="Rectangle 2">
            <a:extLst>
              <a:ext uri="{FF2B5EF4-FFF2-40B4-BE49-F238E27FC236}">
                <a16:creationId xmlns:a16="http://schemas.microsoft.com/office/drawing/2014/main" xmlns="" id="{0545C779-6BA7-4415-99AD-FC6A95EE5D69}"/>
              </a:ext>
            </a:extLst>
          </p:cNvPr>
          <p:cNvSpPr/>
          <p:nvPr/>
        </p:nvSpPr>
        <p:spPr>
          <a:xfrm>
            <a:off x="5068547" y="1731215"/>
            <a:ext cx="264111" cy="360040"/>
          </a:xfrm>
          <a:prstGeom prst="rect">
            <a:avLst/>
          </a:prstGeom>
          <a:noFill/>
        </p:spPr>
        <p:txBody>
          <a:bodyPr wrap="square">
            <a:normAutofit fontScale="92500" lnSpcReduction="10000"/>
          </a:bodyPr>
          <a:lstStyle/>
          <a:p>
            <a:pPr algn="r"/>
            <a:endParaRPr lang="zh-CN" altLang="en-US" sz="2000" b="1" spc="300" dirty="0">
              <a:solidFill>
                <a:schemeClr val="bg1"/>
              </a:solidFill>
              <a:latin typeface="+mn-lt"/>
              <a:ea typeface="+mn-ea"/>
              <a:cs typeface="+mn-ea"/>
              <a:sym typeface="+mn-lt"/>
            </a:endParaRPr>
          </a:p>
        </p:txBody>
      </p:sp>
      <p:sp>
        <p:nvSpPr>
          <p:cNvPr id="126" name="Rectangle 2">
            <a:extLst>
              <a:ext uri="{FF2B5EF4-FFF2-40B4-BE49-F238E27FC236}">
                <a16:creationId xmlns:a16="http://schemas.microsoft.com/office/drawing/2014/main" xmlns="" id="{61B47426-D885-4DBD-89DF-49DA43971004}"/>
              </a:ext>
            </a:extLst>
          </p:cNvPr>
          <p:cNvSpPr/>
          <p:nvPr/>
        </p:nvSpPr>
        <p:spPr>
          <a:xfrm>
            <a:off x="5068168" y="2452734"/>
            <a:ext cx="264111" cy="360040"/>
          </a:xfrm>
          <a:prstGeom prst="rect">
            <a:avLst/>
          </a:prstGeom>
          <a:noFill/>
        </p:spPr>
        <p:txBody>
          <a:bodyPr wrap="square">
            <a:normAutofit fontScale="92500" lnSpcReduction="10000"/>
          </a:bodyPr>
          <a:lstStyle/>
          <a:p>
            <a:pPr algn="r"/>
            <a:endParaRPr lang="zh-CN" altLang="en-US" sz="2000" b="1" spc="300" dirty="0">
              <a:solidFill>
                <a:schemeClr val="bg1"/>
              </a:solidFill>
              <a:latin typeface="+mn-lt"/>
              <a:ea typeface="+mn-ea"/>
              <a:cs typeface="+mn-ea"/>
              <a:sym typeface="+mn-lt"/>
            </a:endParaRPr>
          </a:p>
        </p:txBody>
      </p:sp>
      <p:sp>
        <p:nvSpPr>
          <p:cNvPr id="121" name="Freeform 11">
            <a:extLst>
              <a:ext uri="{FF2B5EF4-FFF2-40B4-BE49-F238E27FC236}">
                <a16:creationId xmlns:a16="http://schemas.microsoft.com/office/drawing/2014/main" xmlns="" id="{A63DCF5F-9AC3-403C-8B6B-18691DFF22BD}"/>
              </a:ext>
            </a:extLst>
          </p:cNvPr>
          <p:cNvSpPr/>
          <p:nvPr/>
        </p:nvSpPr>
        <p:spPr>
          <a:xfrm>
            <a:off x="4960202" y="3089705"/>
            <a:ext cx="546565" cy="69050"/>
          </a:xfrm>
          <a:custGeom>
            <a:avLst/>
            <a:gdLst/>
            <a:ahLst/>
            <a:cxnLst>
              <a:cxn ang="0">
                <a:pos x="85667" y="0"/>
              </a:cxn>
              <a:cxn ang="0">
                <a:pos x="806508" y="0"/>
              </a:cxn>
              <a:cxn ang="0">
                <a:pos x="892175" y="112713"/>
              </a:cxn>
              <a:cxn ang="0">
                <a:pos x="0" y="112713"/>
              </a:cxn>
              <a:cxn ang="0">
                <a:pos x="85667" y="0"/>
              </a:cxn>
            </a:cxnLst>
            <a:rect l="0" t="0" r="0" b="0"/>
            <a:pathLst>
              <a:path w="1156" h="142">
                <a:moveTo>
                  <a:pt x="111" y="0"/>
                </a:moveTo>
                <a:lnTo>
                  <a:pt x="1045" y="0"/>
                </a:lnTo>
                <a:lnTo>
                  <a:pt x="1156" y="142"/>
                </a:lnTo>
                <a:lnTo>
                  <a:pt x="0" y="142"/>
                </a:lnTo>
                <a:lnTo>
                  <a:pt x="111" y="0"/>
                </a:lnTo>
                <a:close/>
              </a:path>
            </a:pathLst>
          </a:custGeom>
          <a:solidFill>
            <a:schemeClr val="accent5">
              <a:lumMod val="50000"/>
            </a:schemeClr>
          </a:solidFill>
          <a:ln w="9525">
            <a:noFill/>
          </a:ln>
        </p:spPr>
        <p:txBody>
          <a:bodyPr/>
          <a:lstStyle/>
          <a:p>
            <a:endParaRPr lang="zh-CN" altLang="en-US"/>
          </a:p>
        </p:txBody>
      </p:sp>
      <p:sp>
        <p:nvSpPr>
          <p:cNvPr id="123" name="Freeform 10">
            <a:extLst>
              <a:ext uri="{FF2B5EF4-FFF2-40B4-BE49-F238E27FC236}">
                <a16:creationId xmlns:a16="http://schemas.microsoft.com/office/drawing/2014/main" xmlns="" id="{B8177600-886C-4AFB-A039-1C906DB77614}"/>
              </a:ext>
            </a:extLst>
          </p:cNvPr>
          <p:cNvSpPr/>
          <p:nvPr/>
        </p:nvSpPr>
        <p:spPr>
          <a:xfrm>
            <a:off x="4860032" y="3150002"/>
            <a:ext cx="2952328" cy="429860"/>
          </a:xfrm>
          <a:custGeom>
            <a:avLst/>
            <a:gdLst/>
            <a:ahLst/>
            <a:cxnLst>
              <a:cxn ang="0">
                <a:pos x="64481" y="0"/>
              </a:cxn>
              <a:cxn ang="0">
                <a:pos x="5633810" y="0"/>
              </a:cxn>
              <a:cxn ang="0">
                <a:pos x="5767426" y="160338"/>
              </a:cxn>
              <a:cxn ang="0">
                <a:pos x="5767426" y="625475"/>
              </a:cxn>
              <a:cxn ang="0">
                <a:pos x="5702945" y="701675"/>
              </a:cxn>
              <a:cxn ang="0">
                <a:pos x="64481" y="701675"/>
              </a:cxn>
              <a:cxn ang="0">
                <a:pos x="0" y="625475"/>
              </a:cxn>
              <a:cxn ang="0">
                <a:pos x="0" y="76200"/>
              </a:cxn>
              <a:cxn ang="0">
                <a:pos x="64481" y="0"/>
              </a:cxn>
            </a:cxnLst>
            <a:rect l="0" t="0" r="0" b="0"/>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alpha val="100000"/>
            </a:srgbClr>
          </a:solidFill>
          <a:ln w="10" cap="flat" cmpd="sng">
            <a:solidFill>
              <a:srgbClr val="A8A9AD">
                <a:alpha val="100000"/>
              </a:srgbClr>
            </a:solidFill>
            <a:prstDash val="solid"/>
            <a:miter lim="800000"/>
            <a:headEnd type="none" w="med" len="med"/>
            <a:tailEnd type="none" w="med" len="med"/>
          </a:ln>
        </p:spPr>
        <p:txBody>
          <a:bodyPr/>
          <a:lstStyle/>
          <a:p>
            <a:endParaRPr lang="zh-CN" altLang="en-US"/>
          </a:p>
        </p:txBody>
      </p:sp>
      <p:sp>
        <p:nvSpPr>
          <p:cNvPr id="125" name="Rectangle 12">
            <a:extLst>
              <a:ext uri="{FF2B5EF4-FFF2-40B4-BE49-F238E27FC236}">
                <a16:creationId xmlns:a16="http://schemas.microsoft.com/office/drawing/2014/main" xmlns="" id="{4E906D1C-5B40-4EED-AFE5-B8A48D11D6F6}"/>
              </a:ext>
            </a:extLst>
          </p:cNvPr>
          <p:cNvSpPr/>
          <p:nvPr/>
        </p:nvSpPr>
        <p:spPr>
          <a:xfrm>
            <a:off x="5012719" y="3089705"/>
            <a:ext cx="441531" cy="452228"/>
          </a:xfrm>
          <a:prstGeom prst="rect">
            <a:avLst/>
          </a:prstGeom>
          <a:solidFill>
            <a:schemeClr val="accent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27" name="TextBox 50">
            <a:extLst>
              <a:ext uri="{FF2B5EF4-FFF2-40B4-BE49-F238E27FC236}">
                <a16:creationId xmlns:a16="http://schemas.microsoft.com/office/drawing/2014/main" xmlns="" id="{B80F6DE7-2D37-4383-BEDE-116D4A4A71BB}"/>
              </a:ext>
            </a:extLst>
          </p:cNvPr>
          <p:cNvSpPr txBox="1"/>
          <p:nvPr/>
        </p:nvSpPr>
        <p:spPr>
          <a:xfrm>
            <a:off x="5606937" y="3158755"/>
            <a:ext cx="1801095" cy="369332"/>
          </a:xfrm>
          <a:prstGeom prst="rect">
            <a:avLst/>
          </a:prstGeom>
          <a:noFill/>
        </p:spPr>
        <p:txBody>
          <a:bodyPr wrap="square" rtlCol="0">
            <a:spAutoFit/>
          </a:bodyPr>
          <a:lstStyle/>
          <a:p>
            <a:pPr lvl="0">
              <a:defRPr/>
            </a:pPr>
            <a:r>
              <a:rPr lang="zh-CN" altLang="en-US" b="1" dirty="0">
                <a:solidFill>
                  <a:schemeClr val="accent5">
                    <a:lumMod val="75000"/>
                  </a:schemeClr>
                </a:solidFill>
                <a:latin typeface="+mj-ea"/>
                <a:ea typeface="+mj-ea"/>
              </a:rPr>
              <a:t>校级管理要求</a:t>
            </a:r>
          </a:p>
        </p:txBody>
      </p:sp>
      <p:sp>
        <p:nvSpPr>
          <p:cNvPr id="128" name="Rectangle 2">
            <a:extLst>
              <a:ext uri="{FF2B5EF4-FFF2-40B4-BE49-F238E27FC236}">
                <a16:creationId xmlns:a16="http://schemas.microsoft.com/office/drawing/2014/main" xmlns="" id="{A2F44BE4-7630-4107-B302-056573CC93A0}"/>
              </a:ext>
            </a:extLst>
          </p:cNvPr>
          <p:cNvSpPr/>
          <p:nvPr/>
        </p:nvSpPr>
        <p:spPr>
          <a:xfrm>
            <a:off x="5068547" y="3171375"/>
            <a:ext cx="264111" cy="360040"/>
          </a:xfrm>
          <a:prstGeom prst="rect">
            <a:avLst/>
          </a:prstGeom>
          <a:noFill/>
        </p:spPr>
        <p:txBody>
          <a:bodyPr wrap="square">
            <a:normAutofit fontScale="92500" lnSpcReduction="10000"/>
          </a:bodyPr>
          <a:lstStyle/>
          <a:p>
            <a:pPr algn="r"/>
            <a:endParaRPr lang="zh-CN" altLang="en-US" sz="2000" b="1" spc="300" dirty="0">
              <a:solidFill>
                <a:schemeClr val="bg1"/>
              </a:solidFill>
              <a:latin typeface="+mn-lt"/>
              <a:ea typeface="+mn-ea"/>
              <a:cs typeface="+mn-ea"/>
              <a:sym typeface="+mn-lt"/>
            </a:endParaRPr>
          </a:p>
        </p:txBody>
      </p:sp>
    </p:spTree>
    <p:extLst>
      <p:ext uri="{BB962C8B-B14F-4D97-AF65-F5344CB8AC3E}">
        <p14:creationId xmlns:p14="http://schemas.microsoft.com/office/powerpoint/2010/main" val="1181341249"/>
      </p:ext>
    </p:extLst>
  </p:cSld>
  <p:clrMapOvr>
    <a:masterClrMapping/>
  </p:clrMapOvr>
  <p:transition spd="slow">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1872208"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校级管理要求</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3851920" y="706952"/>
            <a:ext cx="21165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b="1" dirty="0">
                <a:solidFill>
                  <a:schemeClr val="accent6"/>
                </a:solidFill>
                <a:latin typeface="+mn-lt"/>
                <a:ea typeface="+mn-ea"/>
                <a:cs typeface="+mn-ea"/>
                <a:sym typeface="+mn-lt"/>
              </a:rPr>
              <a:t>落实责任分工</a:t>
            </a:r>
          </a:p>
        </p:txBody>
      </p:sp>
      <p:pic>
        <p:nvPicPr>
          <p:cNvPr id="52" name="图片 51">
            <a:extLst>
              <a:ext uri="{FF2B5EF4-FFF2-40B4-BE49-F238E27FC236}">
                <a16:creationId xmlns:a16="http://schemas.microsoft.com/office/drawing/2014/main" xmlns="" id="{6C04719F-8169-4435-80C2-10DEFE463C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sp>
        <p:nvSpPr>
          <p:cNvPr id="86" name="任意多边形: 形状 85">
            <a:extLst>
              <a:ext uri="{FF2B5EF4-FFF2-40B4-BE49-F238E27FC236}">
                <a16:creationId xmlns:a16="http://schemas.microsoft.com/office/drawing/2014/main" xmlns="" id="{66B466B6-00DB-4D0C-B7BB-879B5422CF72}"/>
              </a:ext>
            </a:extLst>
          </p:cNvPr>
          <p:cNvSpPr/>
          <p:nvPr/>
        </p:nvSpPr>
        <p:spPr>
          <a:xfrm>
            <a:off x="1115616" y="1367000"/>
            <a:ext cx="6696744" cy="1962531"/>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lnSpc>
                <a:spcPct val="150000"/>
              </a:lnSpc>
              <a:spcAft>
                <a:spcPct val="35000"/>
              </a:spcAft>
            </a:pPr>
            <a:r>
              <a:rPr lang="zh-CN" altLang="en-US" b="1" dirty="0">
                <a:solidFill>
                  <a:schemeClr val="accent5">
                    <a:lumMod val="75000"/>
                  </a:schemeClr>
                </a:solidFill>
                <a:latin typeface="+mn-ea"/>
              </a:rPr>
              <a:t>明确学校综合素质评价工作小组的成员</a:t>
            </a:r>
            <a:endParaRPr lang="en-US" altLang="zh-CN" b="1" dirty="0">
              <a:solidFill>
                <a:schemeClr val="accent5">
                  <a:lumMod val="75000"/>
                </a:schemeClr>
              </a:solidFill>
              <a:latin typeface="+mn-ea"/>
            </a:endParaRPr>
          </a:p>
          <a:p>
            <a:pPr lvl="0" defTabSz="933450">
              <a:lnSpc>
                <a:spcPct val="150000"/>
              </a:lnSpc>
              <a:spcAft>
                <a:spcPct val="35000"/>
              </a:spcAft>
            </a:pPr>
            <a:r>
              <a:rPr lang="zh-CN" altLang="en-US" b="1" dirty="0">
                <a:solidFill>
                  <a:schemeClr val="accent5">
                    <a:lumMod val="75000"/>
                  </a:schemeClr>
                </a:solidFill>
                <a:latin typeface="+mn-ea"/>
              </a:rPr>
              <a:t>落实教导处、德育处、团委、少先队、年级组长、班主任、录入员、审核员等相关部门和人员的职责分工</a:t>
            </a:r>
            <a:endParaRPr lang="en-US" altLang="zh-CN" b="1" dirty="0">
              <a:solidFill>
                <a:schemeClr val="accent5">
                  <a:lumMod val="75000"/>
                </a:schemeClr>
              </a:solidFill>
              <a:latin typeface="+mn-ea"/>
            </a:endParaRPr>
          </a:p>
          <a:p>
            <a:pPr lvl="0" defTabSz="933450">
              <a:lnSpc>
                <a:spcPct val="150000"/>
              </a:lnSpc>
              <a:spcAft>
                <a:spcPct val="35000"/>
              </a:spcAft>
            </a:pPr>
            <a:r>
              <a:rPr lang="zh-CN" altLang="en-US" b="1" dirty="0">
                <a:solidFill>
                  <a:schemeClr val="accent5">
                    <a:lumMod val="75000"/>
                  </a:schemeClr>
                </a:solidFill>
                <a:latin typeface="+mn-ea"/>
              </a:rPr>
              <a:t>责任落实到人</a:t>
            </a:r>
          </a:p>
        </p:txBody>
      </p:sp>
    </p:spTree>
    <p:extLst>
      <p:ext uri="{BB962C8B-B14F-4D97-AF65-F5344CB8AC3E}">
        <p14:creationId xmlns:p14="http://schemas.microsoft.com/office/powerpoint/2010/main" val="14508599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3"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1872208"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校级管理要求</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2879812" y="701050"/>
            <a:ext cx="3384376"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r>
              <a:rPr lang="zh-CN" altLang="en-US" sz="2400" b="1" dirty="0">
                <a:solidFill>
                  <a:schemeClr val="accent6"/>
                </a:solidFill>
                <a:latin typeface="+mn-lt"/>
                <a:ea typeface="+mn-ea"/>
                <a:cs typeface="+mn-ea"/>
                <a:sym typeface="+mn-lt"/>
              </a:rPr>
              <a:t>拓展社会实践活动资源</a:t>
            </a:r>
          </a:p>
        </p:txBody>
      </p:sp>
      <p:pic>
        <p:nvPicPr>
          <p:cNvPr id="52" name="图片 51">
            <a:extLst>
              <a:ext uri="{FF2B5EF4-FFF2-40B4-BE49-F238E27FC236}">
                <a16:creationId xmlns:a16="http://schemas.microsoft.com/office/drawing/2014/main" xmlns="" id="{6C04719F-8169-4435-80C2-10DEFE463C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sp>
        <p:nvSpPr>
          <p:cNvPr id="86" name="任意多边形: 形状 85">
            <a:extLst>
              <a:ext uri="{FF2B5EF4-FFF2-40B4-BE49-F238E27FC236}">
                <a16:creationId xmlns:a16="http://schemas.microsoft.com/office/drawing/2014/main" xmlns="" id="{66B466B6-00DB-4D0C-B7BB-879B5422CF72}"/>
              </a:ext>
            </a:extLst>
          </p:cNvPr>
          <p:cNvSpPr/>
          <p:nvPr/>
        </p:nvSpPr>
        <p:spPr>
          <a:xfrm>
            <a:off x="899592" y="1347614"/>
            <a:ext cx="7992888" cy="2605195"/>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lnSpc>
                <a:spcPct val="150000"/>
              </a:lnSpc>
              <a:spcAft>
                <a:spcPct val="35000"/>
              </a:spcAft>
            </a:pPr>
            <a:r>
              <a:rPr lang="zh-CN" altLang="en-US" b="1" dirty="0">
                <a:solidFill>
                  <a:schemeClr val="accent5">
                    <a:lumMod val="75000"/>
                  </a:schemeClr>
                </a:solidFill>
                <a:latin typeface="+mn-ea"/>
              </a:rPr>
              <a:t>需要学校自行组织落实的社会实践活动有：</a:t>
            </a: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rPr>
              <a:t>社会考察四学年共</a:t>
            </a:r>
            <a:r>
              <a:rPr lang="en-US" altLang="zh-CN" dirty="0">
                <a:solidFill>
                  <a:schemeClr val="accent5">
                    <a:lumMod val="75000"/>
                  </a:schemeClr>
                </a:solidFill>
                <a:latin typeface="+mn-ea"/>
              </a:rPr>
              <a:t>136</a:t>
            </a:r>
            <a:r>
              <a:rPr lang="zh-CN" altLang="en-US" dirty="0">
                <a:solidFill>
                  <a:schemeClr val="accent5">
                    <a:lumMod val="75000"/>
                  </a:schemeClr>
                </a:solidFill>
                <a:latin typeface="+mn-ea"/>
              </a:rPr>
              <a:t>课时，平均每学期</a:t>
            </a:r>
            <a:r>
              <a:rPr lang="en-US" altLang="zh-CN" dirty="0">
                <a:solidFill>
                  <a:schemeClr val="accent5">
                    <a:lumMod val="75000"/>
                  </a:schemeClr>
                </a:solidFill>
                <a:latin typeface="+mn-ea"/>
              </a:rPr>
              <a:t>17</a:t>
            </a:r>
            <a:r>
              <a:rPr lang="zh-CN" altLang="en-US" dirty="0">
                <a:solidFill>
                  <a:schemeClr val="accent5">
                    <a:lumMod val="75000"/>
                  </a:schemeClr>
                </a:solidFill>
                <a:latin typeface="+mn-ea"/>
              </a:rPr>
              <a:t>课时（</a:t>
            </a:r>
            <a:r>
              <a:rPr lang="en-US" altLang="zh-CN" dirty="0">
                <a:solidFill>
                  <a:schemeClr val="accent5">
                    <a:lumMod val="75000"/>
                  </a:schemeClr>
                </a:solidFill>
                <a:latin typeface="+mn-ea"/>
              </a:rPr>
              <a:t>2</a:t>
            </a:r>
            <a:r>
              <a:rPr lang="zh-CN" altLang="en-US" dirty="0">
                <a:solidFill>
                  <a:schemeClr val="accent5">
                    <a:lumMod val="75000"/>
                  </a:schemeClr>
                </a:solidFill>
                <a:latin typeface="+mn-ea"/>
              </a:rPr>
              <a:t>天半），</a:t>
            </a:r>
            <a:endParaRPr lang="en-US" altLang="zh-CN" dirty="0">
              <a:solidFill>
                <a:schemeClr val="accent5">
                  <a:lumMod val="75000"/>
                </a:schemeClr>
              </a:solidFill>
              <a:latin typeface="+mn-ea"/>
            </a:endParaRPr>
          </a:p>
          <a:p>
            <a:pPr lvl="0" defTabSz="933450">
              <a:lnSpc>
                <a:spcPct val="150000"/>
              </a:lnSpc>
              <a:spcAft>
                <a:spcPct val="35000"/>
              </a:spcAft>
            </a:pPr>
            <a:r>
              <a:rPr lang="en-US" altLang="zh-CN" dirty="0">
                <a:solidFill>
                  <a:schemeClr val="accent5">
                    <a:lumMod val="75000"/>
                  </a:schemeClr>
                </a:solidFill>
                <a:latin typeface="+mn-ea"/>
              </a:rPr>
              <a:t>    </a:t>
            </a:r>
            <a:r>
              <a:rPr lang="zh-CN" altLang="en-US" dirty="0">
                <a:solidFill>
                  <a:schemeClr val="accent5">
                    <a:lumMod val="75000"/>
                  </a:schemeClr>
                </a:solidFill>
                <a:latin typeface="+mn-ea"/>
              </a:rPr>
              <a:t>（</a:t>
            </a:r>
            <a:r>
              <a:rPr lang="en-US" altLang="zh-CN" dirty="0">
                <a:solidFill>
                  <a:schemeClr val="accent5">
                    <a:lumMod val="75000"/>
                  </a:schemeClr>
                </a:solidFill>
                <a:latin typeface="+mn-ea"/>
              </a:rPr>
              <a:t>2018</a:t>
            </a:r>
            <a:r>
              <a:rPr lang="zh-CN" altLang="en-US" dirty="0">
                <a:solidFill>
                  <a:schemeClr val="accent5">
                    <a:lumMod val="75000"/>
                  </a:schemeClr>
                </a:solidFill>
                <a:latin typeface="+mn-ea"/>
              </a:rPr>
              <a:t>年</a:t>
            </a:r>
            <a:r>
              <a:rPr lang="en-US" altLang="zh-CN" dirty="0">
                <a:solidFill>
                  <a:schemeClr val="accent5">
                    <a:lumMod val="75000"/>
                  </a:schemeClr>
                </a:solidFill>
                <a:latin typeface="+mn-ea"/>
              </a:rPr>
              <a:t>9</a:t>
            </a:r>
            <a:r>
              <a:rPr lang="zh-CN" altLang="en-US" dirty="0">
                <a:solidFill>
                  <a:schemeClr val="accent5">
                    <a:lumMod val="75000"/>
                  </a:schemeClr>
                </a:solidFill>
                <a:latin typeface="+mn-ea"/>
              </a:rPr>
              <a:t>月入学的</a:t>
            </a:r>
            <a:r>
              <a:rPr lang="en-US" altLang="zh-CN" dirty="0">
                <a:solidFill>
                  <a:schemeClr val="accent5">
                    <a:lumMod val="75000"/>
                  </a:schemeClr>
                </a:solidFill>
                <a:latin typeface="+mn-ea"/>
              </a:rPr>
              <a:t>6</a:t>
            </a:r>
            <a:r>
              <a:rPr lang="zh-CN" altLang="en-US" dirty="0">
                <a:solidFill>
                  <a:schemeClr val="accent5">
                    <a:lumMod val="75000"/>
                  </a:schemeClr>
                </a:solidFill>
                <a:latin typeface="+mn-ea"/>
              </a:rPr>
              <a:t>年级学生从</a:t>
            </a:r>
            <a:r>
              <a:rPr lang="en-US" altLang="zh-CN" dirty="0">
                <a:solidFill>
                  <a:schemeClr val="accent5">
                    <a:lumMod val="75000"/>
                  </a:schemeClr>
                </a:solidFill>
                <a:latin typeface="+mn-ea"/>
              </a:rPr>
              <a:t>2019</a:t>
            </a:r>
            <a:r>
              <a:rPr lang="zh-CN" altLang="en-US" dirty="0">
                <a:solidFill>
                  <a:schemeClr val="accent5">
                    <a:lumMod val="75000"/>
                  </a:schemeClr>
                </a:solidFill>
                <a:latin typeface="+mn-ea"/>
              </a:rPr>
              <a:t>年</a:t>
            </a:r>
            <a:r>
              <a:rPr lang="en-US" altLang="zh-CN" dirty="0">
                <a:solidFill>
                  <a:schemeClr val="accent5">
                    <a:lumMod val="75000"/>
                  </a:schemeClr>
                </a:solidFill>
                <a:latin typeface="+mn-ea"/>
              </a:rPr>
              <a:t>9</a:t>
            </a:r>
            <a:r>
              <a:rPr lang="zh-CN" altLang="en-US" dirty="0">
                <a:solidFill>
                  <a:schemeClr val="accent5">
                    <a:lumMod val="75000"/>
                  </a:schemeClr>
                </a:solidFill>
                <a:latin typeface="+mn-ea"/>
              </a:rPr>
              <a:t>月开始录入及统计，以下同）</a:t>
            </a: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rPr>
              <a:t>公益劳动四学年共</a:t>
            </a:r>
            <a:r>
              <a:rPr lang="en-US" altLang="zh-CN" dirty="0">
                <a:solidFill>
                  <a:schemeClr val="accent5">
                    <a:lumMod val="75000"/>
                  </a:schemeClr>
                </a:solidFill>
                <a:latin typeface="+mn-ea"/>
              </a:rPr>
              <a:t>80</a:t>
            </a:r>
            <a:r>
              <a:rPr lang="zh-CN" altLang="en-US" dirty="0">
                <a:solidFill>
                  <a:schemeClr val="accent5">
                    <a:lumMod val="75000"/>
                  </a:schemeClr>
                </a:solidFill>
                <a:latin typeface="+mn-ea"/>
              </a:rPr>
              <a:t>课时，平均每学期</a:t>
            </a:r>
            <a:r>
              <a:rPr lang="en-US" altLang="zh-CN" dirty="0">
                <a:solidFill>
                  <a:schemeClr val="accent5">
                    <a:lumMod val="75000"/>
                  </a:schemeClr>
                </a:solidFill>
                <a:latin typeface="+mn-ea"/>
              </a:rPr>
              <a:t>10</a:t>
            </a:r>
            <a:r>
              <a:rPr lang="zh-CN" altLang="en-US" dirty="0">
                <a:solidFill>
                  <a:schemeClr val="accent5">
                    <a:lumMod val="75000"/>
                  </a:schemeClr>
                </a:solidFill>
                <a:latin typeface="+mn-ea"/>
              </a:rPr>
              <a:t>课时（</a:t>
            </a:r>
            <a:r>
              <a:rPr lang="en-US" altLang="zh-CN" dirty="0">
                <a:solidFill>
                  <a:schemeClr val="accent5">
                    <a:lumMod val="75000"/>
                  </a:schemeClr>
                </a:solidFill>
                <a:latin typeface="+mn-ea"/>
              </a:rPr>
              <a:t>1</a:t>
            </a:r>
            <a:r>
              <a:rPr lang="zh-CN" altLang="en-US" dirty="0">
                <a:solidFill>
                  <a:schemeClr val="accent5">
                    <a:lumMod val="75000"/>
                  </a:schemeClr>
                </a:solidFill>
                <a:latin typeface="+mn-ea"/>
              </a:rPr>
              <a:t>天半）</a:t>
            </a: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rPr>
              <a:t>职业体验中区和学校落实的</a:t>
            </a:r>
            <a:r>
              <a:rPr lang="en-US" altLang="zh-CN" dirty="0">
                <a:solidFill>
                  <a:schemeClr val="accent5">
                    <a:lumMod val="75000"/>
                  </a:schemeClr>
                </a:solidFill>
                <a:latin typeface="+mn-ea"/>
              </a:rPr>
              <a:t>16</a:t>
            </a:r>
            <a:r>
              <a:rPr lang="zh-CN" altLang="en-US" dirty="0">
                <a:solidFill>
                  <a:schemeClr val="accent5">
                    <a:lumMod val="75000"/>
                  </a:schemeClr>
                </a:solidFill>
                <a:latin typeface="+mn-ea"/>
              </a:rPr>
              <a:t>课时</a:t>
            </a: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rPr>
              <a:t>安全实训</a:t>
            </a:r>
            <a:r>
              <a:rPr lang="en-US" altLang="zh-CN" dirty="0">
                <a:solidFill>
                  <a:schemeClr val="accent5">
                    <a:lumMod val="75000"/>
                  </a:schemeClr>
                </a:solidFill>
                <a:latin typeface="+mn-ea"/>
              </a:rPr>
              <a:t>16</a:t>
            </a:r>
            <a:r>
              <a:rPr lang="zh-CN" altLang="en-US" dirty="0">
                <a:solidFill>
                  <a:schemeClr val="accent5">
                    <a:lumMod val="75000"/>
                  </a:schemeClr>
                </a:solidFill>
                <a:latin typeface="+mn-ea"/>
              </a:rPr>
              <a:t>课时</a:t>
            </a:r>
          </a:p>
        </p:txBody>
      </p:sp>
    </p:spTree>
    <p:extLst>
      <p:ext uri="{BB962C8B-B14F-4D97-AF65-F5344CB8AC3E}">
        <p14:creationId xmlns:p14="http://schemas.microsoft.com/office/powerpoint/2010/main" val="3650883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1872208"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校级管理要求</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2451740" y="716108"/>
            <a:ext cx="4744576"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r>
              <a:rPr lang="zh-CN" altLang="en-US" sz="2400" b="1" dirty="0">
                <a:solidFill>
                  <a:schemeClr val="accent6"/>
                </a:solidFill>
                <a:latin typeface="+mn-lt"/>
                <a:ea typeface="+mn-ea"/>
                <a:cs typeface="+mn-ea"/>
                <a:sym typeface="+mn-lt"/>
              </a:rPr>
              <a:t>制定社会实践活动计划并组织落实</a:t>
            </a:r>
          </a:p>
        </p:txBody>
      </p:sp>
      <p:pic>
        <p:nvPicPr>
          <p:cNvPr id="52" name="图片 51">
            <a:extLst>
              <a:ext uri="{FF2B5EF4-FFF2-40B4-BE49-F238E27FC236}">
                <a16:creationId xmlns:a16="http://schemas.microsoft.com/office/drawing/2014/main" xmlns="" id="{6C04719F-8169-4435-80C2-10DEFE463C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sp>
        <p:nvSpPr>
          <p:cNvPr id="86" name="任意多边形: 形状 85">
            <a:extLst>
              <a:ext uri="{FF2B5EF4-FFF2-40B4-BE49-F238E27FC236}">
                <a16:creationId xmlns:a16="http://schemas.microsoft.com/office/drawing/2014/main" xmlns="" id="{66B466B6-00DB-4D0C-B7BB-879B5422CF72}"/>
              </a:ext>
            </a:extLst>
          </p:cNvPr>
          <p:cNvSpPr/>
          <p:nvPr/>
        </p:nvSpPr>
        <p:spPr>
          <a:xfrm>
            <a:off x="1115616" y="1184159"/>
            <a:ext cx="7416824" cy="2556283"/>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lnSpc>
                <a:spcPct val="150000"/>
              </a:lnSpc>
              <a:spcAft>
                <a:spcPct val="35000"/>
              </a:spcAft>
            </a:pPr>
            <a:r>
              <a:rPr lang="zh-CN" altLang="en-US" b="1" dirty="0">
                <a:solidFill>
                  <a:schemeClr val="accent5">
                    <a:lumMod val="75000"/>
                  </a:schemeClr>
                </a:solidFill>
                <a:latin typeface="+mn-ea"/>
              </a:rPr>
              <a:t>制定本校学生参加社会考察、公益劳动、职业体验和安全实训等社会实践活动的计划</a:t>
            </a:r>
          </a:p>
          <a:p>
            <a:pPr lvl="0" defTabSz="933450">
              <a:lnSpc>
                <a:spcPct val="150000"/>
              </a:lnSpc>
              <a:spcAft>
                <a:spcPct val="35000"/>
              </a:spcAft>
            </a:pPr>
            <a:r>
              <a:rPr lang="zh-CN" altLang="en-US" b="1" dirty="0">
                <a:solidFill>
                  <a:schemeClr val="accent5">
                    <a:lumMod val="75000"/>
                  </a:schemeClr>
                </a:solidFill>
                <a:latin typeface="+mn-ea"/>
              </a:rPr>
              <a:t>分年级分班级落实活动内容和活动时间，可安排在每学年</a:t>
            </a:r>
            <a:r>
              <a:rPr lang="en-US" altLang="zh-CN" b="1" dirty="0">
                <a:solidFill>
                  <a:schemeClr val="accent5">
                    <a:lumMod val="75000"/>
                  </a:schemeClr>
                </a:solidFill>
                <a:latin typeface="+mn-ea"/>
              </a:rPr>
              <a:t>2</a:t>
            </a:r>
            <a:r>
              <a:rPr lang="zh-CN" altLang="en-US" b="1" dirty="0">
                <a:solidFill>
                  <a:schemeClr val="accent5">
                    <a:lumMod val="75000"/>
                  </a:schemeClr>
                </a:solidFill>
                <a:latin typeface="+mn-ea"/>
              </a:rPr>
              <a:t>周的社区服务社会实践课程中，做到社会实践活动进课程进课表</a:t>
            </a:r>
          </a:p>
          <a:p>
            <a:pPr lvl="0" defTabSz="933450">
              <a:lnSpc>
                <a:spcPct val="150000"/>
              </a:lnSpc>
              <a:spcAft>
                <a:spcPct val="35000"/>
              </a:spcAft>
            </a:pPr>
            <a:r>
              <a:rPr lang="zh-CN" altLang="en-US" b="1" dirty="0">
                <a:solidFill>
                  <a:schemeClr val="accent5">
                    <a:lumMod val="75000"/>
                  </a:schemeClr>
                </a:solidFill>
                <a:latin typeface="+mn-ea"/>
              </a:rPr>
              <a:t>通过团组织、少先队、班主任等落实活动组织实施工作</a:t>
            </a:r>
          </a:p>
        </p:txBody>
      </p:sp>
    </p:spTree>
    <p:extLst>
      <p:ext uri="{BB962C8B-B14F-4D97-AF65-F5344CB8AC3E}">
        <p14:creationId xmlns:p14="http://schemas.microsoft.com/office/powerpoint/2010/main" val="15588096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1872208"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校级管理要求</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3187944" y="699542"/>
            <a:ext cx="2752208"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r>
              <a:rPr lang="zh-CN" altLang="en-US" sz="2400" b="1" dirty="0">
                <a:solidFill>
                  <a:schemeClr val="accent6"/>
                </a:solidFill>
                <a:latin typeface="+mn-lt"/>
                <a:ea typeface="+mn-ea"/>
                <a:cs typeface="+mn-ea"/>
                <a:sym typeface="+mn-lt"/>
              </a:rPr>
              <a:t>确定校级项目</a:t>
            </a:r>
          </a:p>
        </p:txBody>
      </p:sp>
      <p:pic>
        <p:nvPicPr>
          <p:cNvPr id="52" name="图片 51">
            <a:extLst>
              <a:ext uri="{FF2B5EF4-FFF2-40B4-BE49-F238E27FC236}">
                <a16:creationId xmlns:a16="http://schemas.microsoft.com/office/drawing/2014/main" xmlns="" id="{6C04719F-8169-4435-80C2-10DEFE463C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sp>
        <p:nvSpPr>
          <p:cNvPr id="86" name="任意多边形: 形状 85">
            <a:extLst>
              <a:ext uri="{FF2B5EF4-FFF2-40B4-BE49-F238E27FC236}">
                <a16:creationId xmlns:a16="http://schemas.microsoft.com/office/drawing/2014/main" xmlns="" id="{66B466B6-00DB-4D0C-B7BB-879B5422CF72}"/>
              </a:ext>
            </a:extLst>
          </p:cNvPr>
          <p:cNvSpPr/>
          <p:nvPr/>
        </p:nvSpPr>
        <p:spPr>
          <a:xfrm>
            <a:off x="1115616" y="987574"/>
            <a:ext cx="7416824" cy="4155926"/>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lnSpc>
                <a:spcPct val="150000"/>
              </a:lnSpc>
              <a:spcAft>
                <a:spcPct val="35000"/>
              </a:spcAft>
            </a:pPr>
            <a:r>
              <a:rPr lang="zh-CN" altLang="en-US" b="1" dirty="0">
                <a:solidFill>
                  <a:schemeClr val="accent5">
                    <a:lumMod val="75000"/>
                  </a:schemeClr>
                </a:solidFill>
                <a:latin typeface="+mn-ea"/>
              </a:rPr>
              <a:t>根据本校的实际需要，确定校级奖励、校级团队活动、体育艺术科技活动项目，包括：</a:t>
            </a:r>
            <a:endParaRPr lang="en-US" altLang="zh-CN" b="1" dirty="0">
              <a:solidFill>
                <a:schemeClr val="accent5">
                  <a:lumMod val="75000"/>
                </a:schemeClr>
              </a:solidFill>
              <a:latin typeface="+mn-ea"/>
            </a:endParaRP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rPr>
              <a:t>校级团队等德育活动</a:t>
            </a:r>
            <a:endParaRPr lang="en-US" altLang="zh-CN" dirty="0">
              <a:solidFill>
                <a:schemeClr val="accent5">
                  <a:lumMod val="75000"/>
                </a:schemeClr>
              </a:solidFill>
              <a:latin typeface="+mn-ea"/>
            </a:endParaRP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rPr>
              <a:t>校级国防民防活动奖项</a:t>
            </a:r>
            <a:endParaRPr lang="en-US" altLang="zh-CN" dirty="0">
              <a:solidFill>
                <a:schemeClr val="accent5">
                  <a:lumMod val="75000"/>
                </a:schemeClr>
              </a:solidFill>
              <a:latin typeface="+mn-ea"/>
            </a:endParaRP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rPr>
              <a:t>校级体育比赛名称</a:t>
            </a:r>
            <a:endParaRPr lang="en-US" altLang="zh-CN" dirty="0">
              <a:solidFill>
                <a:schemeClr val="accent5">
                  <a:lumMod val="75000"/>
                </a:schemeClr>
              </a:solidFill>
              <a:latin typeface="+mn-ea"/>
            </a:endParaRP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rPr>
              <a:t>拓展型、探究型课程名称</a:t>
            </a:r>
            <a:endParaRPr lang="en-US" altLang="zh-CN" dirty="0">
              <a:solidFill>
                <a:schemeClr val="accent5">
                  <a:lumMod val="75000"/>
                </a:schemeClr>
              </a:solidFill>
              <a:latin typeface="+mn-ea"/>
            </a:endParaRPr>
          </a:p>
          <a:p>
            <a:pPr lvl="0" defTabSz="933450">
              <a:lnSpc>
                <a:spcPct val="150000"/>
              </a:lnSpc>
              <a:spcAft>
                <a:spcPct val="35000"/>
              </a:spcAft>
            </a:pPr>
            <a:r>
              <a:rPr lang="zh-CN" altLang="en-US" b="1" dirty="0">
                <a:solidFill>
                  <a:schemeClr val="accent5">
                    <a:lumMod val="75000"/>
                  </a:schemeClr>
                </a:solidFill>
                <a:latin typeface="+mn-ea"/>
              </a:rPr>
              <a:t>所有校级项目均为选填项</a:t>
            </a:r>
            <a:endParaRPr lang="en-US" altLang="zh-CN" b="1" dirty="0">
              <a:solidFill>
                <a:schemeClr val="accent5">
                  <a:lumMod val="75000"/>
                </a:schemeClr>
              </a:solidFill>
              <a:latin typeface="+mn-ea"/>
            </a:endParaRPr>
          </a:p>
          <a:p>
            <a:pPr lvl="0" defTabSz="933450">
              <a:lnSpc>
                <a:spcPct val="150000"/>
              </a:lnSpc>
              <a:spcAft>
                <a:spcPct val="35000"/>
              </a:spcAft>
            </a:pPr>
            <a:endParaRPr lang="zh-CN" altLang="en-US" b="1" dirty="0">
              <a:solidFill>
                <a:schemeClr val="accent5">
                  <a:lumMod val="75000"/>
                </a:schemeClr>
              </a:solidFill>
              <a:latin typeface="+mn-ea"/>
            </a:endParaRPr>
          </a:p>
        </p:txBody>
      </p:sp>
      <p:sp>
        <p:nvSpPr>
          <p:cNvPr id="40" name="文本框 39">
            <a:extLst>
              <a:ext uri="{FF2B5EF4-FFF2-40B4-BE49-F238E27FC236}">
                <a16:creationId xmlns:a16="http://schemas.microsoft.com/office/drawing/2014/main" xmlns="" id="{4796A1C1-899A-4076-972C-86FE67D80D66}"/>
              </a:ext>
            </a:extLst>
          </p:cNvPr>
          <p:cNvSpPr txBox="1"/>
          <p:nvPr/>
        </p:nvSpPr>
        <p:spPr>
          <a:xfrm>
            <a:off x="5076056" y="2083777"/>
            <a:ext cx="2880320" cy="2357568"/>
          </a:xfrm>
          <a:prstGeom prst="rect">
            <a:avLst/>
          </a:prstGeom>
          <a:noFill/>
        </p:spPr>
        <p:txBody>
          <a:bodyPr wrap="square" lIns="0" tIns="0" rIns="0" bIns="0" rtlCol="0">
            <a:spAutoFit/>
          </a:bodyPr>
          <a:lstStyle/>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ea typeface="+mn-ea"/>
              </a:rPr>
              <a:t>校级健康教育活动项目</a:t>
            </a:r>
            <a:endParaRPr lang="en-US" altLang="zh-CN" dirty="0">
              <a:solidFill>
                <a:schemeClr val="accent5">
                  <a:lumMod val="75000"/>
                </a:schemeClr>
              </a:solidFill>
              <a:latin typeface="+mn-ea"/>
              <a:ea typeface="+mn-ea"/>
            </a:endParaRP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ea typeface="+mn-ea"/>
              </a:rPr>
              <a:t>校级艺术活动名称</a:t>
            </a:r>
            <a:endParaRPr lang="en-US" altLang="zh-CN" dirty="0">
              <a:solidFill>
                <a:schemeClr val="accent5">
                  <a:lumMod val="75000"/>
                </a:schemeClr>
              </a:solidFill>
              <a:latin typeface="+mn-ea"/>
              <a:ea typeface="+mn-ea"/>
            </a:endParaRP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ea typeface="+mn-ea"/>
              </a:rPr>
              <a:t>校级学生艺术团队名称</a:t>
            </a:r>
            <a:endParaRPr lang="en-US" altLang="zh-CN" dirty="0">
              <a:solidFill>
                <a:schemeClr val="accent5">
                  <a:lumMod val="75000"/>
                </a:schemeClr>
              </a:solidFill>
              <a:latin typeface="+mn-ea"/>
              <a:ea typeface="+mn-ea"/>
            </a:endParaRPr>
          </a:p>
          <a:p>
            <a:pPr marL="285750" lvl="0" indent="-285750" defTabSz="933450">
              <a:lnSpc>
                <a:spcPct val="150000"/>
              </a:lnSpc>
              <a:spcAft>
                <a:spcPct val="35000"/>
              </a:spcAft>
              <a:buFont typeface="Wingdings" panose="05000000000000000000" pitchFamily="2" charset="2"/>
              <a:buChar char="p"/>
            </a:pPr>
            <a:r>
              <a:rPr lang="zh-CN" altLang="en-US" dirty="0">
                <a:solidFill>
                  <a:schemeClr val="accent5">
                    <a:lumMod val="75000"/>
                  </a:schemeClr>
                </a:solidFill>
                <a:latin typeface="+mn-ea"/>
                <a:ea typeface="+mn-ea"/>
              </a:rPr>
              <a:t>校级科技活动名称</a:t>
            </a:r>
            <a:endParaRPr lang="en-US" altLang="zh-CN" dirty="0">
              <a:solidFill>
                <a:schemeClr val="accent5">
                  <a:lumMod val="75000"/>
                </a:schemeClr>
              </a:solidFill>
              <a:latin typeface="+mn-ea"/>
              <a:ea typeface="+mn-ea"/>
            </a:endParaRPr>
          </a:p>
          <a:p>
            <a:endParaRPr lang="zh-CN" altLang="en-US" sz="2000" b="1" dirty="0">
              <a:solidFill>
                <a:schemeClr val="accent6"/>
              </a:solidFill>
              <a:latin typeface="+mn-ea"/>
              <a:ea typeface="+mn-ea"/>
            </a:endParaRPr>
          </a:p>
        </p:txBody>
      </p:sp>
    </p:spTree>
    <p:extLst>
      <p:ext uri="{BB962C8B-B14F-4D97-AF65-F5344CB8AC3E}">
        <p14:creationId xmlns:p14="http://schemas.microsoft.com/office/powerpoint/2010/main" val="18527001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1872208"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校级管理要求</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3187944" y="699542"/>
            <a:ext cx="2752208"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r>
              <a:rPr lang="zh-CN" altLang="en-US" sz="2400" b="1" dirty="0">
                <a:solidFill>
                  <a:schemeClr val="accent6"/>
                </a:solidFill>
                <a:latin typeface="+mn-lt"/>
                <a:ea typeface="+mn-ea"/>
                <a:cs typeface="+mn-ea"/>
                <a:sym typeface="+mn-lt"/>
              </a:rPr>
              <a:t>指导学生</a:t>
            </a:r>
          </a:p>
        </p:txBody>
      </p:sp>
      <p:pic>
        <p:nvPicPr>
          <p:cNvPr id="52" name="图片 51">
            <a:extLst>
              <a:ext uri="{FF2B5EF4-FFF2-40B4-BE49-F238E27FC236}">
                <a16:creationId xmlns:a16="http://schemas.microsoft.com/office/drawing/2014/main" xmlns="" id="{6C04719F-8169-4435-80C2-10DEFE463C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sp>
        <p:nvSpPr>
          <p:cNvPr id="86" name="任意多边形: 形状 85">
            <a:extLst>
              <a:ext uri="{FF2B5EF4-FFF2-40B4-BE49-F238E27FC236}">
                <a16:creationId xmlns:a16="http://schemas.microsoft.com/office/drawing/2014/main" xmlns="" id="{66B466B6-00DB-4D0C-B7BB-879B5422CF72}"/>
              </a:ext>
            </a:extLst>
          </p:cNvPr>
          <p:cNvSpPr/>
          <p:nvPr/>
        </p:nvSpPr>
        <p:spPr>
          <a:xfrm>
            <a:off x="1115616" y="1474437"/>
            <a:ext cx="7416824" cy="1529361"/>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lnSpc>
                <a:spcPct val="150000"/>
              </a:lnSpc>
              <a:spcAft>
                <a:spcPct val="35000"/>
              </a:spcAft>
            </a:pPr>
            <a:r>
              <a:rPr lang="zh-CN" altLang="en-US" b="1" dirty="0">
                <a:solidFill>
                  <a:schemeClr val="accent5">
                    <a:lumMod val="75000"/>
                  </a:schemeClr>
                </a:solidFill>
              </a:rPr>
              <a:t>每学期指导学生填写典型事例，初三上撰写自我介绍</a:t>
            </a:r>
          </a:p>
          <a:p>
            <a:pPr lvl="0" defTabSz="933450">
              <a:lnSpc>
                <a:spcPct val="150000"/>
              </a:lnSpc>
              <a:spcAft>
                <a:spcPct val="35000"/>
              </a:spcAft>
            </a:pPr>
            <a:r>
              <a:rPr lang="zh-CN" altLang="en-US" b="1" dirty="0">
                <a:solidFill>
                  <a:schemeClr val="accent5">
                    <a:lumMod val="75000"/>
                  </a:schemeClr>
                </a:solidFill>
              </a:rPr>
              <a:t>指导学生开展探究性学习，撰写探究性学习报告（或者科学实验报告、社会调查报告、创新作品说明）</a:t>
            </a:r>
          </a:p>
        </p:txBody>
      </p:sp>
    </p:spTree>
    <p:extLst>
      <p:ext uri="{BB962C8B-B14F-4D97-AF65-F5344CB8AC3E}">
        <p14:creationId xmlns:p14="http://schemas.microsoft.com/office/powerpoint/2010/main" val="37263821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a:extLst>
              <a:ext uri="{FF2B5EF4-FFF2-40B4-BE49-F238E27FC236}">
                <a16:creationId xmlns:a16="http://schemas.microsoft.com/office/drawing/2014/main" xmlns="" id="{6C04719F-8169-4435-80C2-10DEFE463C3A}"/>
              </a:ext>
            </a:extLst>
          </p:cNvPr>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graphicFrame>
        <p:nvGraphicFramePr>
          <p:cNvPr id="35" name="表格 34">
            <a:extLst>
              <a:ext uri="{FF2B5EF4-FFF2-40B4-BE49-F238E27FC236}">
                <a16:creationId xmlns:a16="http://schemas.microsoft.com/office/drawing/2014/main" xmlns="" id="{4817D9B7-EE78-4847-BD3A-A168104F1210}"/>
              </a:ext>
            </a:extLst>
          </p:cNvPr>
          <p:cNvGraphicFramePr>
            <a:graphicFrameLocks noGrp="1"/>
          </p:cNvGraphicFramePr>
          <p:nvPr>
            <p:extLst>
              <p:ext uri="{D42A27DB-BD31-4B8C-83A1-F6EECF244321}">
                <p14:modId xmlns:p14="http://schemas.microsoft.com/office/powerpoint/2010/main" val="2467831897"/>
              </p:ext>
            </p:extLst>
          </p:nvPr>
        </p:nvGraphicFramePr>
        <p:xfrm>
          <a:off x="3897629" y="463866"/>
          <a:ext cx="4826110" cy="4145280"/>
        </p:xfrm>
        <a:graphic>
          <a:graphicData uri="http://schemas.openxmlformats.org/drawingml/2006/table">
            <a:tbl>
              <a:tblPr firstRow="1" firstCol="1" bandRow="1">
                <a:tableStyleId>{5C22544A-7EE6-4342-B048-85BDC9FD1C3A}</a:tableStyleId>
              </a:tblPr>
              <a:tblGrid>
                <a:gridCol w="2376264">
                  <a:extLst>
                    <a:ext uri="{9D8B030D-6E8A-4147-A177-3AD203B41FA5}">
                      <a16:colId xmlns:a16="http://schemas.microsoft.com/office/drawing/2014/main" xmlns="" val="345011481"/>
                    </a:ext>
                  </a:extLst>
                </a:gridCol>
                <a:gridCol w="1080120">
                  <a:extLst>
                    <a:ext uri="{9D8B030D-6E8A-4147-A177-3AD203B41FA5}">
                      <a16:colId xmlns:a16="http://schemas.microsoft.com/office/drawing/2014/main" xmlns="" val="853971230"/>
                    </a:ext>
                  </a:extLst>
                </a:gridCol>
                <a:gridCol w="1369726">
                  <a:extLst>
                    <a:ext uri="{9D8B030D-6E8A-4147-A177-3AD203B41FA5}">
                      <a16:colId xmlns:a16="http://schemas.microsoft.com/office/drawing/2014/main" xmlns="" val="2026334335"/>
                    </a:ext>
                  </a:extLst>
                </a:gridCol>
              </a:tblGrid>
              <a:tr h="262476">
                <a:tc>
                  <a:txBody>
                    <a:bodyPr/>
                    <a:lstStyle/>
                    <a:p>
                      <a:pPr algn="ctr">
                        <a:spcAft>
                          <a:spcPts val="0"/>
                        </a:spcAft>
                      </a:pPr>
                      <a:r>
                        <a:rPr lang="zh-CN" sz="2000" kern="100" dirty="0">
                          <a:effectLst/>
                          <a:latin typeface="+mn-ea"/>
                          <a:ea typeface="+mn-ea"/>
                        </a:rPr>
                        <a:t>指标</a:t>
                      </a:r>
                      <a:endParaRPr lang="zh-CN" sz="140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2000" kern="100" dirty="0">
                          <a:effectLst/>
                          <a:latin typeface="+mn-ea"/>
                          <a:ea typeface="+mn-ea"/>
                        </a:rPr>
                        <a:t>管理</a:t>
                      </a:r>
                      <a:endParaRPr lang="zh-CN" sz="140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2000" kern="100" dirty="0">
                          <a:effectLst/>
                          <a:latin typeface="+mn-ea"/>
                          <a:ea typeface="+mn-ea"/>
                        </a:rPr>
                        <a:t>录入</a:t>
                      </a:r>
                      <a:endParaRPr lang="zh-CN" sz="1400" kern="100" dirty="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371042831"/>
                  </a:ext>
                </a:extLst>
              </a:tr>
              <a:tr h="262476">
                <a:tc>
                  <a:txBody>
                    <a:bodyPr/>
                    <a:lstStyle/>
                    <a:p>
                      <a:pPr algn="ctr">
                        <a:spcAft>
                          <a:spcPts val="0"/>
                        </a:spcAft>
                      </a:pPr>
                      <a:r>
                        <a:rPr lang="zh-CN" sz="1800" b="0" kern="100" dirty="0">
                          <a:effectLst/>
                          <a:latin typeface="+mn-ea"/>
                          <a:ea typeface="+mn-ea"/>
                        </a:rPr>
                        <a:t>团、队等德育活动</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en-US" sz="1800" kern="100" dirty="0">
                          <a:effectLst/>
                          <a:latin typeface="+mn-ea"/>
                          <a:ea typeface="+mn-ea"/>
                        </a:rPr>
                        <a:t> </a:t>
                      </a:r>
                      <a:endParaRPr lang="zh-CN" sz="1200" kern="100" dirty="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3766720726"/>
                  </a:ext>
                </a:extLst>
              </a:tr>
              <a:tr h="262476">
                <a:tc>
                  <a:txBody>
                    <a:bodyPr/>
                    <a:lstStyle/>
                    <a:p>
                      <a:pPr algn="ctr">
                        <a:spcAft>
                          <a:spcPts val="0"/>
                        </a:spcAft>
                      </a:pPr>
                      <a:r>
                        <a:rPr lang="zh-CN" altLang="en-US" sz="1800" b="0" kern="100" dirty="0">
                          <a:effectLst/>
                          <a:latin typeface="+mn-ea"/>
                          <a:ea typeface="+mn-ea"/>
                        </a:rPr>
                        <a:t>雏鹰争章情况</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en-US" sz="1800" kern="100">
                          <a:effectLst/>
                          <a:latin typeface="+mn-ea"/>
                          <a:ea typeface="+mn-ea"/>
                        </a:rPr>
                        <a:t> </a:t>
                      </a:r>
                      <a:endParaRPr lang="zh-CN" sz="1200" kern="10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858432080"/>
                  </a:ext>
                </a:extLst>
              </a:tr>
              <a:tr h="262476">
                <a:tc>
                  <a:txBody>
                    <a:bodyPr/>
                    <a:lstStyle/>
                    <a:p>
                      <a:pPr algn="ctr">
                        <a:spcAft>
                          <a:spcPts val="0"/>
                        </a:spcAft>
                      </a:pPr>
                      <a:r>
                        <a:rPr lang="zh-CN" sz="1800" b="0" kern="100" dirty="0">
                          <a:effectLst/>
                          <a:latin typeface="+mn-ea"/>
                          <a:ea typeface="+mn-ea"/>
                        </a:rPr>
                        <a:t>国防民防</a:t>
                      </a:r>
                      <a:r>
                        <a:rPr lang="zh-CN" altLang="en-US" sz="1800" b="0" kern="100" dirty="0">
                          <a:effectLst/>
                          <a:latin typeface="+mn-ea"/>
                          <a:ea typeface="+mn-ea"/>
                        </a:rPr>
                        <a:t>活动奖项</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dirty="0">
                          <a:effectLst/>
                          <a:latin typeface="+mn-ea"/>
                          <a:ea typeface="+mn-ea"/>
                        </a:rPr>
                        <a:t>√</a:t>
                      </a:r>
                      <a:endParaRPr lang="zh-CN" sz="120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1703628045"/>
                  </a:ext>
                </a:extLst>
              </a:tr>
              <a:tr h="262476">
                <a:tc>
                  <a:txBody>
                    <a:bodyPr/>
                    <a:lstStyle/>
                    <a:p>
                      <a:pPr algn="ctr">
                        <a:spcAft>
                          <a:spcPts val="0"/>
                        </a:spcAft>
                      </a:pPr>
                      <a:r>
                        <a:rPr lang="zh-CN" sz="1800" b="0" kern="100" dirty="0">
                          <a:effectLst/>
                          <a:latin typeface="+mn-ea"/>
                          <a:ea typeface="+mn-ea"/>
                        </a:rPr>
                        <a:t>先进个人荣誉</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en-US" sz="1800" kern="100">
                          <a:effectLst/>
                          <a:latin typeface="+mn-ea"/>
                          <a:ea typeface="+mn-ea"/>
                        </a:rPr>
                        <a:t> </a:t>
                      </a:r>
                      <a:endParaRPr lang="zh-CN" sz="1200" kern="10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1627478718"/>
                  </a:ext>
                </a:extLst>
              </a:tr>
              <a:tr h="262476">
                <a:tc>
                  <a:txBody>
                    <a:bodyPr/>
                    <a:lstStyle/>
                    <a:p>
                      <a:pPr algn="ctr">
                        <a:spcAft>
                          <a:spcPts val="0"/>
                        </a:spcAft>
                      </a:pPr>
                      <a:r>
                        <a:rPr lang="zh-CN" sz="1800" b="0" kern="100" dirty="0">
                          <a:effectLst/>
                          <a:latin typeface="+mn-ea"/>
                          <a:ea typeface="+mn-ea"/>
                        </a:rPr>
                        <a:t>基础型课程成绩</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en-US" sz="1800" kern="100">
                          <a:effectLst/>
                          <a:latin typeface="+mn-ea"/>
                          <a:ea typeface="+mn-ea"/>
                        </a:rPr>
                        <a:t> </a:t>
                      </a:r>
                      <a:endParaRPr lang="zh-CN" sz="1200" kern="10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dirty="0">
                          <a:effectLst/>
                          <a:latin typeface="+mn-ea"/>
                          <a:ea typeface="+mn-ea"/>
                        </a:rPr>
                        <a:t>√</a:t>
                      </a:r>
                      <a:endParaRPr lang="zh-CN" sz="1200" kern="100" dirty="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1176552787"/>
                  </a:ext>
                </a:extLst>
              </a:tr>
              <a:tr h="262476">
                <a:tc>
                  <a:txBody>
                    <a:bodyPr/>
                    <a:lstStyle/>
                    <a:p>
                      <a:pPr algn="ctr">
                        <a:spcAft>
                          <a:spcPts val="0"/>
                        </a:spcAft>
                      </a:pPr>
                      <a:r>
                        <a:rPr lang="zh-CN" sz="1800" b="0" kern="100" dirty="0">
                          <a:effectLst/>
                          <a:latin typeface="+mn-ea"/>
                          <a:ea typeface="+mn-ea"/>
                        </a:rPr>
                        <a:t>学业水平考试</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en-US" sz="1800" kern="100">
                          <a:effectLst/>
                          <a:latin typeface="+mn-ea"/>
                          <a:ea typeface="+mn-ea"/>
                        </a:rPr>
                        <a:t> </a:t>
                      </a:r>
                      <a:endParaRPr lang="zh-CN" sz="1200" kern="10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1970690560"/>
                  </a:ext>
                </a:extLst>
              </a:tr>
              <a:tr h="262476">
                <a:tc>
                  <a:txBody>
                    <a:bodyPr/>
                    <a:lstStyle/>
                    <a:p>
                      <a:pPr algn="ctr">
                        <a:spcAft>
                          <a:spcPts val="0"/>
                        </a:spcAft>
                      </a:pPr>
                      <a:r>
                        <a:rPr lang="zh-CN" sz="1800" b="0" kern="100" dirty="0">
                          <a:effectLst/>
                          <a:latin typeface="+mn-ea"/>
                          <a:ea typeface="+mn-ea"/>
                        </a:rPr>
                        <a:t>拓展型课程</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dirty="0">
                          <a:effectLst/>
                          <a:latin typeface="+mn-ea"/>
                          <a:ea typeface="+mn-ea"/>
                        </a:rPr>
                        <a:t>√</a:t>
                      </a:r>
                      <a:endParaRPr lang="zh-CN" sz="120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3475137722"/>
                  </a:ext>
                </a:extLst>
              </a:tr>
              <a:tr h="262476">
                <a:tc>
                  <a:txBody>
                    <a:bodyPr/>
                    <a:lstStyle/>
                    <a:p>
                      <a:pPr algn="ctr">
                        <a:spcAft>
                          <a:spcPts val="0"/>
                        </a:spcAft>
                      </a:pPr>
                      <a:r>
                        <a:rPr lang="zh-CN" sz="1800" b="0" kern="100" dirty="0">
                          <a:effectLst/>
                          <a:latin typeface="+mn-ea"/>
                          <a:ea typeface="+mn-ea"/>
                        </a:rPr>
                        <a:t>探究型课程</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2645528869"/>
                  </a:ext>
                </a:extLst>
              </a:tr>
              <a:tr h="262476">
                <a:tc>
                  <a:txBody>
                    <a:bodyPr/>
                    <a:lstStyle/>
                    <a:p>
                      <a:pPr algn="ctr">
                        <a:spcAft>
                          <a:spcPts val="0"/>
                        </a:spcAft>
                      </a:pPr>
                      <a:r>
                        <a:rPr lang="zh-CN" sz="1800" b="0" kern="100" dirty="0">
                          <a:effectLst/>
                          <a:latin typeface="+mn-ea"/>
                          <a:ea typeface="+mn-ea"/>
                        </a:rPr>
                        <a:t>体育比赛</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dirty="0">
                          <a:effectLst/>
                          <a:latin typeface="+mn-ea"/>
                          <a:ea typeface="+mn-ea"/>
                        </a:rPr>
                        <a:t>√</a:t>
                      </a:r>
                      <a:endParaRPr lang="zh-CN" sz="120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dirty="0">
                          <a:effectLst/>
                          <a:latin typeface="+mn-ea"/>
                          <a:ea typeface="+mn-ea"/>
                        </a:rPr>
                        <a:t>√</a:t>
                      </a:r>
                      <a:endParaRPr lang="zh-CN" sz="1200" kern="100" dirty="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4235950144"/>
                  </a:ext>
                </a:extLst>
              </a:tr>
              <a:tr h="262476">
                <a:tc>
                  <a:txBody>
                    <a:bodyPr/>
                    <a:lstStyle/>
                    <a:p>
                      <a:pPr algn="ctr">
                        <a:spcAft>
                          <a:spcPts val="0"/>
                        </a:spcAft>
                      </a:pPr>
                      <a:r>
                        <a:rPr lang="zh-CN" sz="1800" b="0" kern="100" dirty="0">
                          <a:effectLst/>
                          <a:latin typeface="+mn-ea"/>
                          <a:ea typeface="+mn-ea"/>
                        </a:rPr>
                        <a:t>健康教育活动</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1954315158"/>
                  </a:ext>
                </a:extLst>
              </a:tr>
              <a:tr h="262476">
                <a:tc>
                  <a:txBody>
                    <a:bodyPr/>
                    <a:lstStyle/>
                    <a:p>
                      <a:pPr algn="ctr">
                        <a:spcAft>
                          <a:spcPts val="0"/>
                        </a:spcAft>
                      </a:pPr>
                      <a:r>
                        <a:rPr lang="zh-CN" sz="1800" b="0" kern="100" dirty="0">
                          <a:effectLst/>
                          <a:latin typeface="+mn-ea"/>
                          <a:ea typeface="+mn-ea"/>
                        </a:rPr>
                        <a:t>艺术活动</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3752786575"/>
                  </a:ext>
                </a:extLst>
              </a:tr>
              <a:tr h="262476">
                <a:tc>
                  <a:txBody>
                    <a:bodyPr/>
                    <a:lstStyle/>
                    <a:p>
                      <a:pPr algn="ctr">
                        <a:spcAft>
                          <a:spcPts val="0"/>
                        </a:spcAft>
                      </a:pPr>
                      <a:r>
                        <a:rPr lang="zh-CN" sz="1800" b="0" kern="100" dirty="0">
                          <a:effectLst/>
                          <a:latin typeface="+mn-ea"/>
                          <a:ea typeface="+mn-ea"/>
                        </a:rPr>
                        <a:t>艺术团队</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3847350774"/>
                  </a:ext>
                </a:extLst>
              </a:tr>
              <a:tr h="262476">
                <a:tc>
                  <a:txBody>
                    <a:bodyPr/>
                    <a:lstStyle/>
                    <a:p>
                      <a:pPr algn="ctr">
                        <a:spcAft>
                          <a:spcPts val="0"/>
                        </a:spcAft>
                      </a:pPr>
                      <a:r>
                        <a:rPr lang="zh-CN" sz="1800" b="0" kern="100" dirty="0">
                          <a:effectLst/>
                          <a:latin typeface="+mn-ea"/>
                          <a:ea typeface="+mn-ea"/>
                        </a:rPr>
                        <a:t>探究学习报告</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en-US" sz="1800" kern="100">
                          <a:effectLst/>
                          <a:latin typeface="+mn-ea"/>
                          <a:ea typeface="+mn-ea"/>
                        </a:rPr>
                        <a:t> </a:t>
                      </a:r>
                      <a:endParaRPr lang="zh-CN" sz="1200" kern="10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3841591515"/>
                  </a:ext>
                </a:extLst>
              </a:tr>
              <a:tr h="262476">
                <a:tc>
                  <a:txBody>
                    <a:bodyPr/>
                    <a:lstStyle/>
                    <a:p>
                      <a:pPr algn="ctr">
                        <a:spcAft>
                          <a:spcPts val="0"/>
                        </a:spcAft>
                      </a:pPr>
                      <a:r>
                        <a:rPr lang="zh-CN" sz="1800" b="0" kern="100" dirty="0">
                          <a:effectLst/>
                          <a:latin typeface="+mn-ea"/>
                          <a:ea typeface="+mn-ea"/>
                        </a:rPr>
                        <a:t>科技活动</a:t>
                      </a:r>
                      <a:endParaRPr lang="zh-CN" sz="1200" b="0" kern="100" dirty="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a:effectLst/>
                          <a:latin typeface="+mn-ea"/>
                          <a:ea typeface="+mn-ea"/>
                        </a:rPr>
                        <a:t>√</a:t>
                      </a:r>
                      <a:endParaRPr lang="zh-CN" sz="1200" kern="100">
                        <a:effectLst/>
                        <a:latin typeface="+mn-ea"/>
                        <a:ea typeface="+mn-ea"/>
                        <a:cs typeface="Times New Roman" panose="02020603050405020304" pitchFamily="18" charset="0"/>
                      </a:endParaRPr>
                    </a:p>
                  </a:txBody>
                  <a:tcPr marL="65538" marR="65538" marT="0" marB="0"/>
                </a:tc>
                <a:tc>
                  <a:txBody>
                    <a:bodyPr/>
                    <a:lstStyle/>
                    <a:p>
                      <a:pPr algn="ctr">
                        <a:spcAft>
                          <a:spcPts val="0"/>
                        </a:spcAft>
                      </a:pPr>
                      <a:r>
                        <a:rPr lang="zh-CN" sz="1800" kern="100" dirty="0">
                          <a:effectLst/>
                          <a:latin typeface="+mn-ea"/>
                          <a:ea typeface="+mn-ea"/>
                        </a:rPr>
                        <a:t>√</a:t>
                      </a:r>
                      <a:endParaRPr lang="zh-CN" sz="1200" kern="100" dirty="0">
                        <a:effectLst/>
                        <a:latin typeface="+mn-ea"/>
                        <a:ea typeface="+mn-ea"/>
                        <a:cs typeface="Times New Roman" panose="02020603050405020304" pitchFamily="18" charset="0"/>
                      </a:endParaRPr>
                    </a:p>
                  </a:txBody>
                  <a:tcPr marL="65538" marR="65538" marT="0" marB="0"/>
                </a:tc>
                <a:extLst>
                  <a:ext uri="{0D108BD9-81ED-4DB2-BD59-A6C34878D82A}">
                    <a16:rowId xmlns:a16="http://schemas.microsoft.com/office/drawing/2014/main" xmlns="" val="1270442095"/>
                  </a:ext>
                </a:extLst>
              </a:tr>
            </a:tbl>
          </a:graphicData>
        </a:graphic>
      </p:graphicFrame>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3"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1872208"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b="1" dirty="0">
                <a:solidFill>
                  <a:schemeClr val="accent5">
                    <a:lumMod val="75000"/>
                  </a:schemeClr>
                </a:solidFill>
                <a:latin typeface="+mn-lt"/>
                <a:ea typeface="+mn-ea"/>
                <a:cs typeface="+mn-ea"/>
                <a:sym typeface="+mn-lt"/>
              </a:rPr>
              <a:t>校级管理要求</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252536" y="759950"/>
            <a:ext cx="2752208"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r>
              <a:rPr lang="zh-CN" altLang="en-US" sz="2000" b="1" dirty="0">
                <a:solidFill>
                  <a:schemeClr val="accent6"/>
                </a:solidFill>
                <a:latin typeface="+mn-lt"/>
                <a:ea typeface="+mn-ea"/>
                <a:cs typeface="+mn-ea"/>
                <a:sym typeface="+mn-lt"/>
              </a:rPr>
              <a:t>组织录入</a:t>
            </a:r>
          </a:p>
        </p:txBody>
      </p:sp>
      <p:sp>
        <p:nvSpPr>
          <p:cNvPr id="40" name="任意多边形: 形状 39">
            <a:extLst>
              <a:ext uri="{FF2B5EF4-FFF2-40B4-BE49-F238E27FC236}">
                <a16:creationId xmlns:a16="http://schemas.microsoft.com/office/drawing/2014/main" xmlns="" id="{B3F9F618-A52C-462C-91E9-2AF575C3BC4C}"/>
              </a:ext>
            </a:extLst>
          </p:cNvPr>
          <p:cNvSpPr/>
          <p:nvPr/>
        </p:nvSpPr>
        <p:spPr>
          <a:xfrm>
            <a:off x="400479" y="769953"/>
            <a:ext cx="3240360" cy="2187269"/>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lnSpc>
                <a:spcPct val="150000"/>
              </a:lnSpc>
              <a:spcAft>
                <a:spcPct val="35000"/>
              </a:spcAft>
            </a:pPr>
            <a:r>
              <a:rPr lang="zh-CN" altLang="en-US" b="1" dirty="0">
                <a:solidFill>
                  <a:schemeClr val="accent5">
                    <a:lumMod val="75000"/>
                  </a:schemeClr>
                </a:solidFill>
                <a:latin typeface="+mn-ea"/>
              </a:rPr>
              <a:t>录入校级统一录入的字段。</a:t>
            </a:r>
            <a:endParaRPr lang="en-US" altLang="zh-CN" b="1" dirty="0">
              <a:solidFill>
                <a:schemeClr val="accent5">
                  <a:lumMod val="75000"/>
                </a:schemeClr>
              </a:solidFill>
              <a:latin typeface="+mn-ea"/>
            </a:endParaRPr>
          </a:p>
          <a:p>
            <a:pPr lvl="0" defTabSz="933450">
              <a:lnSpc>
                <a:spcPct val="150000"/>
              </a:lnSpc>
              <a:spcAft>
                <a:spcPct val="35000"/>
              </a:spcAft>
            </a:pPr>
            <a:r>
              <a:rPr lang="zh-CN" altLang="en-US" b="1" dirty="0">
                <a:solidFill>
                  <a:schemeClr val="accent5">
                    <a:lumMod val="75000"/>
                  </a:schemeClr>
                </a:solidFill>
                <a:latin typeface="+mn-ea"/>
              </a:rPr>
              <a:t>需要学校管理目录的字段共</a:t>
            </a:r>
            <a:r>
              <a:rPr lang="en-US" altLang="zh-CN" b="1" dirty="0">
                <a:solidFill>
                  <a:schemeClr val="accent4"/>
                </a:solidFill>
                <a:latin typeface="+mn-ea"/>
              </a:rPr>
              <a:t>9</a:t>
            </a:r>
            <a:r>
              <a:rPr lang="zh-CN" altLang="en-US" b="1" dirty="0">
                <a:solidFill>
                  <a:schemeClr val="accent4"/>
                </a:solidFill>
                <a:latin typeface="+mn-ea"/>
              </a:rPr>
              <a:t>项</a:t>
            </a:r>
            <a:r>
              <a:rPr lang="zh-CN" altLang="en-US" b="1" dirty="0">
                <a:solidFill>
                  <a:schemeClr val="accent5">
                    <a:lumMod val="75000"/>
                  </a:schemeClr>
                </a:solidFill>
                <a:latin typeface="+mn-ea"/>
              </a:rPr>
              <a:t>；</a:t>
            </a:r>
            <a:endParaRPr lang="en-US" altLang="zh-CN" b="1" dirty="0">
              <a:solidFill>
                <a:schemeClr val="accent5">
                  <a:lumMod val="75000"/>
                </a:schemeClr>
              </a:solidFill>
              <a:latin typeface="+mn-ea"/>
            </a:endParaRPr>
          </a:p>
          <a:p>
            <a:pPr lvl="0" defTabSz="933450">
              <a:lnSpc>
                <a:spcPct val="150000"/>
              </a:lnSpc>
              <a:spcAft>
                <a:spcPct val="35000"/>
              </a:spcAft>
            </a:pPr>
            <a:r>
              <a:rPr lang="zh-CN" altLang="en-US" b="1" dirty="0">
                <a:solidFill>
                  <a:schemeClr val="accent5">
                    <a:lumMod val="75000"/>
                  </a:schemeClr>
                </a:solidFill>
                <a:latin typeface="+mn-ea"/>
              </a:rPr>
              <a:t>需要学校录入的字段共</a:t>
            </a:r>
            <a:r>
              <a:rPr lang="en-US" altLang="zh-CN" b="1" dirty="0">
                <a:solidFill>
                  <a:schemeClr val="accent4"/>
                </a:solidFill>
                <a:latin typeface="+mn-ea"/>
              </a:rPr>
              <a:t>13</a:t>
            </a:r>
            <a:r>
              <a:rPr lang="zh-CN" altLang="en-US" b="1" dirty="0">
                <a:solidFill>
                  <a:schemeClr val="accent4"/>
                </a:solidFill>
                <a:latin typeface="+mn-ea"/>
              </a:rPr>
              <a:t>项</a:t>
            </a:r>
            <a:r>
              <a:rPr lang="zh-CN" altLang="en-US" b="1" dirty="0">
                <a:solidFill>
                  <a:schemeClr val="accent5">
                    <a:lumMod val="75000"/>
                  </a:schemeClr>
                </a:solidFill>
                <a:latin typeface="+mn-ea"/>
              </a:rPr>
              <a:t>。</a:t>
            </a:r>
          </a:p>
        </p:txBody>
      </p:sp>
      <p:sp>
        <p:nvSpPr>
          <p:cNvPr id="64" name="矩形 63">
            <a:extLst>
              <a:ext uri="{FF2B5EF4-FFF2-40B4-BE49-F238E27FC236}">
                <a16:creationId xmlns:a16="http://schemas.microsoft.com/office/drawing/2014/main" xmlns="" id="{63BF6620-CB63-4F45-BBA6-7DE4B81BA18C}"/>
              </a:ext>
            </a:extLst>
          </p:cNvPr>
          <p:cNvSpPr/>
          <p:nvPr/>
        </p:nvSpPr>
        <p:spPr>
          <a:xfrm>
            <a:off x="812469" y="2957222"/>
            <a:ext cx="1783607" cy="1741584"/>
          </a:xfrm>
          <a:prstGeom prst="rect">
            <a:avLst/>
          </a:prstGeom>
          <a:blipFill>
            <a:blip r:embed="rId4" cstate="print"/>
            <a:srcRect/>
            <a:stretch>
              <a:fillRect l="-15532" r="-15532"/>
            </a:stretch>
          </a:blipFill>
          <a:ln>
            <a:solidFill>
              <a:srgbClr val="152F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00043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3</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1872208"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b="1" dirty="0">
                <a:solidFill>
                  <a:schemeClr val="accent5">
                    <a:lumMod val="75000"/>
                  </a:schemeClr>
                </a:solidFill>
                <a:latin typeface="+mn-lt"/>
                <a:ea typeface="+mn-ea"/>
                <a:cs typeface="+mn-ea"/>
                <a:sym typeface="+mn-lt"/>
              </a:rPr>
              <a:t>校级管理要求</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3187944" y="699542"/>
            <a:ext cx="2752208"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r>
              <a:rPr lang="zh-CN" altLang="en-US" sz="2400" b="1" dirty="0">
                <a:solidFill>
                  <a:schemeClr val="accent6"/>
                </a:solidFill>
                <a:latin typeface="+mn-lt"/>
                <a:ea typeface="+mn-ea"/>
                <a:cs typeface="+mn-ea"/>
                <a:sym typeface="+mn-lt"/>
              </a:rPr>
              <a:t>组织确认和公示</a:t>
            </a:r>
          </a:p>
        </p:txBody>
      </p:sp>
      <p:pic>
        <p:nvPicPr>
          <p:cNvPr id="52" name="图片 51">
            <a:extLst>
              <a:ext uri="{FF2B5EF4-FFF2-40B4-BE49-F238E27FC236}">
                <a16:creationId xmlns:a16="http://schemas.microsoft.com/office/drawing/2014/main" xmlns="" id="{6C04719F-8169-4435-80C2-10DEFE463C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sp>
        <p:nvSpPr>
          <p:cNvPr id="86" name="任意多边形: 形状 85">
            <a:extLst>
              <a:ext uri="{FF2B5EF4-FFF2-40B4-BE49-F238E27FC236}">
                <a16:creationId xmlns:a16="http://schemas.microsoft.com/office/drawing/2014/main" xmlns="" id="{66B466B6-00DB-4D0C-B7BB-879B5422CF72}"/>
              </a:ext>
            </a:extLst>
          </p:cNvPr>
          <p:cNvSpPr/>
          <p:nvPr/>
        </p:nvSpPr>
        <p:spPr>
          <a:xfrm>
            <a:off x="1115616" y="987574"/>
            <a:ext cx="7416824" cy="3828899"/>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spcAft>
                <a:spcPct val="35000"/>
              </a:spcAft>
            </a:pPr>
            <a:r>
              <a:rPr lang="zh-CN" altLang="en-US" b="1" dirty="0">
                <a:solidFill>
                  <a:schemeClr val="accent5">
                    <a:lumMod val="75000"/>
                  </a:schemeClr>
                </a:solidFill>
              </a:rPr>
              <a:t>每学期组织学生确认非学生自己录入的信息（特殊信息除外）</a:t>
            </a:r>
          </a:p>
          <a:p>
            <a:pPr marL="285750" lvl="0" indent="-285750" defTabSz="933450">
              <a:spcAft>
                <a:spcPct val="35000"/>
              </a:spcAft>
              <a:buFont typeface="Wingdings" panose="05000000000000000000" pitchFamily="2" charset="2"/>
              <a:buChar char="p"/>
            </a:pPr>
            <a:r>
              <a:rPr lang="zh-CN" altLang="en-US" dirty="0">
                <a:solidFill>
                  <a:schemeClr val="accent5">
                    <a:lumMod val="75000"/>
                  </a:schemeClr>
                </a:solidFill>
              </a:rPr>
              <a:t>除了自我介绍、团队等德育活动、探究性</a:t>
            </a:r>
            <a:r>
              <a:rPr lang="zh-CN" altLang="en-US">
                <a:solidFill>
                  <a:schemeClr val="accent5">
                    <a:lumMod val="75000"/>
                  </a:schemeClr>
                </a:solidFill>
              </a:rPr>
              <a:t>学习报告、学业水平考试成绩外</a:t>
            </a:r>
            <a:r>
              <a:rPr lang="zh-CN" altLang="en-US" dirty="0">
                <a:solidFill>
                  <a:schemeClr val="accent5">
                    <a:lumMod val="75000"/>
                  </a:schemeClr>
                </a:solidFill>
              </a:rPr>
              <a:t>，都需要学生每学期进行确认</a:t>
            </a:r>
          </a:p>
          <a:p>
            <a:pPr lvl="0" defTabSz="933450">
              <a:spcAft>
                <a:spcPct val="35000"/>
              </a:spcAft>
            </a:pPr>
            <a:r>
              <a:rPr lang="zh-CN" altLang="en-US" b="1" dirty="0">
                <a:solidFill>
                  <a:schemeClr val="accent5">
                    <a:lumMod val="75000"/>
                  </a:schemeClr>
                </a:solidFill>
              </a:rPr>
              <a:t>健全校内公示制度，以下信息都必须公示</a:t>
            </a:r>
          </a:p>
          <a:p>
            <a:pPr marL="285750" lvl="0" indent="-285750" defTabSz="933450">
              <a:spcAft>
                <a:spcPct val="35000"/>
              </a:spcAft>
              <a:buFont typeface="Wingdings" panose="05000000000000000000" pitchFamily="2" charset="2"/>
              <a:buChar char="p"/>
            </a:pPr>
            <a:r>
              <a:rPr lang="zh-CN" altLang="en-US" dirty="0">
                <a:solidFill>
                  <a:schemeClr val="accent5">
                    <a:lumMod val="75000"/>
                  </a:schemeClr>
                </a:solidFill>
              </a:rPr>
              <a:t>本校综合素质评价的具体实施办法</a:t>
            </a:r>
          </a:p>
          <a:p>
            <a:pPr marL="285750" lvl="0" indent="-285750" defTabSz="933450">
              <a:spcAft>
                <a:spcPct val="35000"/>
              </a:spcAft>
              <a:buFont typeface="Wingdings" panose="05000000000000000000" pitchFamily="2" charset="2"/>
              <a:buChar char="p"/>
            </a:pPr>
            <a:r>
              <a:rPr lang="zh-CN" altLang="en-US" dirty="0">
                <a:solidFill>
                  <a:schemeClr val="accent5">
                    <a:lumMod val="75000"/>
                  </a:schemeClr>
                </a:solidFill>
              </a:rPr>
              <a:t>学校举办的比赛和活动的评价办法</a:t>
            </a:r>
          </a:p>
          <a:p>
            <a:pPr marL="285750" lvl="0" indent="-285750" defTabSz="933450">
              <a:spcAft>
                <a:spcPct val="35000"/>
              </a:spcAft>
              <a:buFont typeface="Wingdings" panose="05000000000000000000" pitchFamily="2" charset="2"/>
              <a:buChar char="p"/>
            </a:pPr>
            <a:r>
              <a:rPr lang="zh-CN" altLang="en-US" dirty="0">
                <a:solidFill>
                  <a:schemeClr val="accent5">
                    <a:lumMod val="75000"/>
                  </a:schemeClr>
                </a:solidFill>
              </a:rPr>
              <a:t>学校统一录入信息管理系统的学生信息（除涉及个人隐私的信息外）</a:t>
            </a:r>
          </a:p>
          <a:p>
            <a:pPr lvl="0" defTabSz="933450">
              <a:spcAft>
                <a:spcPct val="35000"/>
              </a:spcAft>
            </a:pPr>
            <a:r>
              <a:rPr lang="zh-CN" altLang="en-US" b="1" dirty="0">
                <a:solidFill>
                  <a:schemeClr val="accent5">
                    <a:lumMod val="75000"/>
                  </a:schemeClr>
                </a:solidFill>
              </a:rPr>
              <a:t>公示后的内容每学年短信通知家长或监护人线上确认（告知）</a:t>
            </a:r>
            <a:endParaRPr lang="zh-CN" altLang="en-US" b="1" dirty="0">
              <a:solidFill>
                <a:srgbClr val="365974"/>
              </a:solidFill>
            </a:endParaRPr>
          </a:p>
          <a:p>
            <a:pPr lvl="0" defTabSz="933450">
              <a:spcAft>
                <a:spcPct val="35000"/>
              </a:spcAft>
            </a:pPr>
            <a:r>
              <a:rPr lang="zh-CN" altLang="en-US" b="1" dirty="0">
                <a:solidFill>
                  <a:schemeClr val="accent5">
                    <a:lumMod val="75000"/>
                  </a:schemeClr>
                </a:solidFill>
              </a:rPr>
              <a:t>公示后及时处理学生的举报、投诉、申诉信息</a:t>
            </a:r>
          </a:p>
        </p:txBody>
      </p:sp>
    </p:spTree>
    <p:extLst>
      <p:ext uri="{BB962C8B-B14F-4D97-AF65-F5344CB8AC3E}">
        <p14:creationId xmlns:p14="http://schemas.microsoft.com/office/powerpoint/2010/main" val="31390901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图片 142">
            <a:extLst>
              <a:ext uri="{FF2B5EF4-FFF2-40B4-BE49-F238E27FC236}">
                <a16:creationId xmlns:a16="http://schemas.microsoft.com/office/drawing/2014/main" xmlns="" id="{6A3FF53F-9943-4EC8-86E9-A0204E6826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1" y="3651870"/>
            <a:ext cx="6811105" cy="1231596"/>
          </a:xfrm>
          <a:prstGeom prst="rect">
            <a:avLst/>
          </a:prstGeom>
        </p:spPr>
      </p:pic>
      <p:sp>
        <p:nvSpPr>
          <p:cNvPr id="130" name="文本框 129"/>
          <p:cNvSpPr txBox="1"/>
          <p:nvPr/>
        </p:nvSpPr>
        <p:spPr>
          <a:xfrm>
            <a:off x="2627784" y="2211710"/>
            <a:ext cx="4824536" cy="754053"/>
          </a:xfrm>
          <a:prstGeom prst="rect">
            <a:avLst/>
          </a:prstGeom>
          <a:noFill/>
        </p:spPr>
        <p:txBody>
          <a:bodyPr wrap="square" rtlCol="0">
            <a:spAutoFit/>
          </a:bodyPr>
          <a:lstStyle/>
          <a:p>
            <a:pPr algn="ctr"/>
            <a:r>
              <a:rPr lang="zh-CN" altLang="en-US" sz="4300" b="1" dirty="0">
                <a:solidFill>
                  <a:srgbClr val="CE263D"/>
                </a:solidFill>
                <a:latin typeface="微软雅黑" panose="020B0503020204020204" pitchFamily="34" charset="-122"/>
                <a:ea typeface="微软雅黑" panose="020B0503020204020204" pitchFamily="34" charset="-122"/>
              </a:rPr>
              <a:t>谢谢</a:t>
            </a:r>
            <a:r>
              <a:rPr lang="en-US" altLang="zh-CN" sz="4300" b="1" dirty="0">
                <a:solidFill>
                  <a:srgbClr val="CE263D"/>
                </a:solidFill>
                <a:latin typeface="微软雅黑" panose="020B0503020204020204" pitchFamily="34" charset="-122"/>
                <a:ea typeface="微软雅黑" panose="020B0503020204020204" pitchFamily="34" charset="-122"/>
              </a:rPr>
              <a:t>!</a:t>
            </a:r>
            <a:endParaRPr lang="zh-CN" altLang="en-US" sz="4300" b="1" dirty="0">
              <a:solidFill>
                <a:srgbClr val="CE263D"/>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xmlns="" id="{E904690F-9CA9-472A-A7B1-7649F0680C1D}"/>
              </a:ext>
            </a:extLst>
          </p:cNvPr>
          <p:cNvGrpSpPr/>
          <p:nvPr/>
        </p:nvGrpSpPr>
        <p:grpSpPr>
          <a:xfrm>
            <a:off x="-396552" y="483518"/>
            <a:ext cx="5976664" cy="4141133"/>
            <a:chOff x="-828600" y="26988"/>
            <a:chExt cx="7086525" cy="4910138"/>
          </a:xfrm>
        </p:grpSpPr>
        <p:grpSp>
          <p:nvGrpSpPr>
            <p:cNvPr id="134" name="组合 133"/>
            <p:cNvGrpSpPr/>
            <p:nvPr/>
          </p:nvGrpSpPr>
          <p:grpSpPr>
            <a:xfrm>
              <a:off x="-828600" y="26988"/>
              <a:ext cx="7086525" cy="4910138"/>
              <a:chOff x="-828600" y="26988"/>
              <a:chExt cx="7086525" cy="4910138"/>
            </a:xfrm>
          </p:grpSpPr>
          <p:sp>
            <p:nvSpPr>
              <p:cNvPr id="7" name="Freeform 5"/>
              <p:cNvSpPr>
                <a:spLocks/>
              </p:cNvSpPr>
              <p:nvPr/>
            </p:nvSpPr>
            <p:spPr bwMode="auto">
              <a:xfrm>
                <a:off x="-803200" y="2025650"/>
                <a:ext cx="2325688" cy="1335088"/>
              </a:xfrm>
              <a:custGeom>
                <a:avLst/>
                <a:gdLst>
                  <a:gd name="T0" fmla="*/ 0 w 1465"/>
                  <a:gd name="T1" fmla="*/ 841 h 841"/>
                  <a:gd name="T2" fmla="*/ 0 w 1465"/>
                  <a:gd name="T3" fmla="*/ 837 h 841"/>
                  <a:gd name="T4" fmla="*/ 1070 w 1465"/>
                  <a:gd name="T5" fmla="*/ 0 h 841"/>
                  <a:gd name="T6" fmla="*/ 1070 w 1465"/>
                  <a:gd name="T7" fmla="*/ 4 h 841"/>
                  <a:gd name="T8" fmla="*/ 3 w 1465"/>
                  <a:gd name="T9" fmla="*/ 837 h 841"/>
                  <a:gd name="T10" fmla="*/ 1465 w 1465"/>
                  <a:gd name="T11" fmla="*/ 407 h 841"/>
                  <a:gd name="T12" fmla="*/ 1465 w 1465"/>
                  <a:gd name="T13" fmla="*/ 407 h 841"/>
                  <a:gd name="T14" fmla="*/ 0 w 1465"/>
                  <a:gd name="T15" fmla="*/ 841 h 8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5" h="841">
                    <a:moveTo>
                      <a:pt x="0" y="841"/>
                    </a:moveTo>
                    <a:lnTo>
                      <a:pt x="0" y="837"/>
                    </a:lnTo>
                    <a:lnTo>
                      <a:pt x="1070" y="0"/>
                    </a:lnTo>
                    <a:lnTo>
                      <a:pt x="1070" y="4"/>
                    </a:lnTo>
                    <a:lnTo>
                      <a:pt x="3" y="837"/>
                    </a:lnTo>
                    <a:lnTo>
                      <a:pt x="1465" y="407"/>
                    </a:lnTo>
                    <a:lnTo>
                      <a:pt x="1465" y="407"/>
                    </a:lnTo>
                    <a:lnTo>
                      <a:pt x="0" y="84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noEditPoints="1"/>
              </p:cNvSpPr>
              <p:nvPr/>
            </p:nvSpPr>
            <p:spPr bwMode="auto">
              <a:xfrm>
                <a:off x="-473000" y="2484438"/>
                <a:ext cx="1995488" cy="1087438"/>
              </a:xfrm>
              <a:custGeom>
                <a:avLst/>
                <a:gdLst>
                  <a:gd name="T0" fmla="*/ 0 w 1257"/>
                  <a:gd name="T1" fmla="*/ 685 h 685"/>
                  <a:gd name="T2" fmla="*/ 0 w 1257"/>
                  <a:gd name="T3" fmla="*/ 685 h 685"/>
                  <a:gd name="T4" fmla="*/ 1189 w 1257"/>
                  <a:gd name="T5" fmla="*/ 0 h 685"/>
                  <a:gd name="T6" fmla="*/ 1189 w 1257"/>
                  <a:gd name="T7" fmla="*/ 0 h 685"/>
                  <a:gd name="T8" fmla="*/ 1257 w 1257"/>
                  <a:gd name="T9" fmla="*/ 221 h 685"/>
                  <a:gd name="T10" fmla="*/ 1257 w 1257"/>
                  <a:gd name="T11" fmla="*/ 221 h 685"/>
                  <a:gd name="T12" fmla="*/ 0 w 1257"/>
                  <a:gd name="T13" fmla="*/ 685 h 685"/>
                  <a:gd name="T14" fmla="*/ 1185 w 1257"/>
                  <a:gd name="T15" fmla="*/ 4 h 685"/>
                  <a:gd name="T16" fmla="*/ 8 w 1257"/>
                  <a:gd name="T17" fmla="*/ 681 h 685"/>
                  <a:gd name="T18" fmla="*/ 1253 w 1257"/>
                  <a:gd name="T19" fmla="*/ 221 h 685"/>
                  <a:gd name="T20" fmla="*/ 1185 w 1257"/>
                  <a:gd name="T21" fmla="*/ 4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7" h="685">
                    <a:moveTo>
                      <a:pt x="0" y="685"/>
                    </a:moveTo>
                    <a:lnTo>
                      <a:pt x="0" y="685"/>
                    </a:lnTo>
                    <a:lnTo>
                      <a:pt x="1189" y="0"/>
                    </a:lnTo>
                    <a:lnTo>
                      <a:pt x="1189" y="0"/>
                    </a:lnTo>
                    <a:lnTo>
                      <a:pt x="1257" y="221"/>
                    </a:lnTo>
                    <a:lnTo>
                      <a:pt x="1257" y="221"/>
                    </a:lnTo>
                    <a:lnTo>
                      <a:pt x="0" y="685"/>
                    </a:lnTo>
                    <a:close/>
                    <a:moveTo>
                      <a:pt x="1185" y="4"/>
                    </a:moveTo>
                    <a:lnTo>
                      <a:pt x="8" y="681"/>
                    </a:lnTo>
                    <a:lnTo>
                      <a:pt x="1253" y="221"/>
                    </a:lnTo>
                    <a:lnTo>
                      <a:pt x="1185" y="4"/>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828600" y="3330575"/>
                <a:ext cx="55563" cy="53975"/>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2" y="8"/>
                      <a:pt x="4" y="9"/>
                      <a:pt x="6" y="8"/>
                    </a:cubicBezTo>
                    <a:cubicBezTo>
                      <a:pt x="8" y="7"/>
                      <a:pt x="9" y="5"/>
                      <a:pt x="8" y="3"/>
                    </a:cubicBezTo>
                    <a:cubicBezTo>
                      <a:pt x="7" y="1"/>
                      <a:pt x="5" y="0"/>
                      <a:pt x="3" y="1"/>
                    </a:cubicBezTo>
                    <a:cubicBezTo>
                      <a:pt x="1" y="2"/>
                      <a:pt x="0" y="5"/>
                      <a:pt x="1" y="6"/>
                    </a:cubicBezTo>
                    <a:close/>
                  </a:path>
                </a:pathLst>
              </a:custGeom>
              <a:solidFill>
                <a:srgbClr val="3EC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484112" y="3535363"/>
                <a:ext cx="47625" cy="53975"/>
              </a:xfrm>
              <a:custGeom>
                <a:avLst/>
                <a:gdLst>
                  <a:gd name="T0" fmla="*/ 1 w 8"/>
                  <a:gd name="T1" fmla="*/ 6 h 9"/>
                  <a:gd name="T2" fmla="*/ 6 w 8"/>
                  <a:gd name="T3" fmla="*/ 8 h 9"/>
                  <a:gd name="T4" fmla="*/ 7 w 8"/>
                  <a:gd name="T5" fmla="*/ 3 h 9"/>
                  <a:gd name="T6" fmla="*/ 2 w 8"/>
                  <a:gd name="T7" fmla="*/ 1 h 9"/>
                  <a:gd name="T8" fmla="*/ 1 w 8"/>
                  <a:gd name="T9" fmla="*/ 6 h 9"/>
                </a:gdLst>
                <a:ahLst/>
                <a:cxnLst>
                  <a:cxn ang="0">
                    <a:pos x="T0" y="T1"/>
                  </a:cxn>
                  <a:cxn ang="0">
                    <a:pos x="T2" y="T3"/>
                  </a:cxn>
                  <a:cxn ang="0">
                    <a:pos x="T4" y="T5"/>
                  </a:cxn>
                  <a:cxn ang="0">
                    <a:pos x="T6" y="T7"/>
                  </a:cxn>
                  <a:cxn ang="0">
                    <a:pos x="T8" y="T9"/>
                  </a:cxn>
                </a:cxnLst>
                <a:rect l="0" t="0" r="r" b="b"/>
                <a:pathLst>
                  <a:path w="8" h="9">
                    <a:moveTo>
                      <a:pt x="1" y="6"/>
                    </a:moveTo>
                    <a:cubicBezTo>
                      <a:pt x="2" y="8"/>
                      <a:pt x="4" y="9"/>
                      <a:pt x="6" y="8"/>
                    </a:cubicBezTo>
                    <a:cubicBezTo>
                      <a:pt x="8" y="7"/>
                      <a:pt x="8" y="5"/>
                      <a:pt x="7" y="3"/>
                    </a:cubicBezTo>
                    <a:cubicBezTo>
                      <a:pt x="6" y="1"/>
                      <a:pt x="4" y="0"/>
                      <a:pt x="2" y="1"/>
                    </a:cubicBezTo>
                    <a:cubicBezTo>
                      <a:pt x="1" y="2"/>
                      <a:pt x="0" y="5"/>
                      <a:pt x="1" y="6"/>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473000" y="2962275"/>
                <a:ext cx="2568575" cy="609600"/>
              </a:xfrm>
              <a:custGeom>
                <a:avLst/>
                <a:gdLst>
                  <a:gd name="T0" fmla="*/ 0 w 1618"/>
                  <a:gd name="T1" fmla="*/ 384 h 384"/>
                  <a:gd name="T2" fmla="*/ 0 w 1618"/>
                  <a:gd name="T3" fmla="*/ 384 h 384"/>
                  <a:gd name="T4" fmla="*/ 1618 w 1618"/>
                  <a:gd name="T5" fmla="*/ 0 h 384"/>
                  <a:gd name="T6" fmla="*/ 1618 w 1618"/>
                  <a:gd name="T7" fmla="*/ 0 h 384"/>
                  <a:gd name="T8" fmla="*/ 0 w 1618"/>
                  <a:gd name="T9" fmla="*/ 384 h 384"/>
                </a:gdLst>
                <a:ahLst/>
                <a:cxnLst>
                  <a:cxn ang="0">
                    <a:pos x="T0" y="T1"/>
                  </a:cxn>
                  <a:cxn ang="0">
                    <a:pos x="T2" y="T3"/>
                  </a:cxn>
                  <a:cxn ang="0">
                    <a:pos x="T4" y="T5"/>
                  </a:cxn>
                  <a:cxn ang="0">
                    <a:pos x="T6" y="T7"/>
                  </a:cxn>
                  <a:cxn ang="0">
                    <a:pos x="T8" y="T9"/>
                  </a:cxn>
                </a:cxnLst>
                <a:rect l="0" t="0" r="r" b="b"/>
                <a:pathLst>
                  <a:path w="1618" h="384">
                    <a:moveTo>
                      <a:pt x="0" y="384"/>
                    </a:moveTo>
                    <a:lnTo>
                      <a:pt x="0" y="384"/>
                    </a:lnTo>
                    <a:lnTo>
                      <a:pt x="1618" y="0"/>
                    </a:lnTo>
                    <a:lnTo>
                      <a:pt x="1618" y="0"/>
                    </a:lnTo>
                    <a:lnTo>
                      <a:pt x="0" y="384"/>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798437" y="3251200"/>
                <a:ext cx="2749550" cy="109538"/>
              </a:xfrm>
              <a:custGeom>
                <a:avLst/>
                <a:gdLst>
                  <a:gd name="T0" fmla="*/ 0 w 1732"/>
                  <a:gd name="T1" fmla="*/ 69 h 69"/>
                  <a:gd name="T2" fmla="*/ 0 w 1732"/>
                  <a:gd name="T3" fmla="*/ 65 h 69"/>
                  <a:gd name="T4" fmla="*/ 1732 w 1732"/>
                  <a:gd name="T5" fmla="*/ 0 h 69"/>
                  <a:gd name="T6" fmla="*/ 1732 w 1732"/>
                  <a:gd name="T7" fmla="*/ 4 h 69"/>
                  <a:gd name="T8" fmla="*/ 0 w 1732"/>
                  <a:gd name="T9" fmla="*/ 69 h 69"/>
                </a:gdLst>
                <a:ahLst/>
                <a:cxnLst>
                  <a:cxn ang="0">
                    <a:pos x="T0" y="T1"/>
                  </a:cxn>
                  <a:cxn ang="0">
                    <a:pos x="T2" y="T3"/>
                  </a:cxn>
                  <a:cxn ang="0">
                    <a:pos x="T4" y="T5"/>
                  </a:cxn>
                  <a:cxn ang="0">
                    <a:pos x="T6" y="T7"/>
                  </a:cxn>
                  <a:cxn ang="0">
                    <a:pos x="T8" y="T9"/>
                  </a:cxn>
                </a:cxnLst>
                <a:rect l="0" t="0" r="r" b="b"/>
                <a:pathLst>
                  <a:path w="1732" h="69">
                    <a:moveTo>
                      <a:pt x="0" y="69"/>
                    </a:moveTo>
                    <a:lnTo>
                      <a:pt x="0" y="65"/>
                    </a:lnTo>
                    <a:lnTo>
                      <a:pt x="1732" y="0"/>
                    </a:lnTo>
                    <a:lnTo>
                      <a:pt x="1732" y="4"/>
                    </a:lnTo>
                    <a:lnTo>
                      <a:pt x="0" y="69"/>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4156150" y="26988"/>
                <a:ext cx="55563" cy="55563"/>
              </a:xfrm>
              <a:custGeom>
                <a:avLst/>
                <a:gdLst>
                  <a:gd name="T0" fmla="*/ 7 w 9"/>
                  <a:gd name="T1" fmla="*/ 2 h 9"/>
                  <a:gd name="T2" fmla="*/ 8 w 9"/>
                  <a:gd name="T3" fmla="*/ 7 h 9"/>
                  <a:gd name="T4" fmla="*/ 2 w 9"/>
                  <a:gd name="T5" fmla="*/ 8 h 9"/>
                  <a:gd name="T6" fmla="*/ 1 w 9"/>
                  <a:gd name="T7" fmla="*/ 2 h 9"/>
                  <a:gd name="T8" fmla="*/ 7 w 9"/>
                  <a:gd name="T9" fmla="*/ 2 h 9"/>
                </a:gdLst>
                <a:ahLst/>
                <a:cxnLst>
                  <a:cxn ang="0">
                    <a:pos x="T0" y="T1"/>
                  </a:cxn>
                  <a:cxn ang="0">
                    <a:pos x="T2" y="T3"/>
                  </a:cxn>
                  <a:cxn ang="0">
                    <a:pos x="T4" y="T5"/>
                  </a:cxn>
                  <a:cxn ang="0">
                    <a:pos x="T6" y="T7"/>
                  </a:cxn>
                  <a:cxn ang="0">
                    <a:pos x="T8" y="T9"/>
                  </a:cxn>
                </a:cxnLst>
                <a:rect l="0" t="0" r="r" b="b"/>
                <a:pathLst>
                  <a:path w="9" h="9">
                    <a:moveTo>
                      <a:pt x="7" y="2"/>
                    </a:moveTo>
                    <a:cubicBezTo>
                      <a:pt x="9" y="3"/>
                      <a:pt x="9" y="5"/>
                      <a:pt x="8" y="7"/>
                    </a:cubicBezTo>
                    <a:cubicBezTo>
                      <a:pt x="6" y="9"/>
                      <a:pt x="4" y="9"/>
                      <a:pt x="2" y="8"/>
                    </a:cubicBezTo>
                    <a:cubicBezTo>
                      <a:pt x="0" y="6"/>
                      <a:pt x="0" y="4"/>
                      <a:pt x="1" y="2"/>
                    </a:cubicBezTo>
                    <a:cubicBezTo>
                      <a:pt x="3" y="0"/>
                      <a:pt x="5" y="0"/>
                      <a:pt x="7" y="2"/>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5"/>
              <p:cNvSpPr>
                <a:spLocks/>
              </p:cNvSpPr>
              <p:nvPr/>
            </p:nvSpPr>
            <p:spPr bwMode="auto">
              <a:xfrm>
                <a:off x="1914600" y="52388"/>
                <a:ext cx="2271713" cy="2487613"/>
              </a:xfrm>
              <a:custGeom>
                <a:avLst/>
                <a:gdLst>
                  <a:gd name="T0" fmla="*/ 1431 w 1431"/>
                  <a:gd name="T1" fmla="*/ 0 h 1567"/>
                  <a:gd name="T2" fmla="*/ 1431 w 1431"/>
                  <a:gd name="T3" fmla="*/ 3 h 1567"/>
                  <a:gd name="T4" fmla="*/ 535 w 1431"/>
                  <a:gd name="T5" fmla="*/ 1567 h 1567"/>
                  <a:gd name="T6" fmla="*/ 535 w 1431"/>
                  <a:gd name="T7" fmla="*/ 1567 h 1567"/>
                  <a:gd name="T8" fmla="*/ 1428 w 1431"/>
                  <a:gd name="T9" fmla="*/ 3 h 1567"/>
                  <a:gd name="T10" fmla="*/ 0 w 1431"/>
                  <a:gd name="T11" fmla="*/ 1030 h 1567"/>
                  <a:gd name="T12" fmla="*/ 0 w 1431"/>
                  <a:gd name="T13" fmla="*/ 1027 h 1567"/>
                  <a:gd name="T14" fmla="*/ 1431 w 1431"/>
                  <a:gd name="T15" fmla="*/ 0 h 1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31" h="1567">
                    <a:moveTo>
                      <a:pt x="1431" y="0"/>
                    </a:moveTo>
                    <a:lnTo>
                      <a:pt x="1431" y="3"/>
                    </a:lnTo>
                    <a:lnTo>
                      <a:pt x="535" y="1567"/>
                    </a:lnTo>
                    <a:lnTo>
                      <a:pt x="535" y="1567"/>
                    </a:lnTo>
                    <a:lnTo>
                      <a:pt x="1428" y="3"/>
                    </a:lnTo>
                    <a:lnTo>
                      <a:pt x="0" y="1030"/>
                    </a:lnTo>
                    <a:lnTo>
                      <a:pt x="0" y="1027"/>
                    </a:lnTo>
                    <a:lnTo>
                      <a:pt x="1431"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6"/>
              <p:cNvSpPr>
                <a:spLocks noEditPoints="1"/>
              </p:cNvSpPr>
              <p:nvPr/>
            </p:nvSpPr>
            <p:spPr bwMode="auto">
              <a:xfrm>
                <a:off x="2860750" y="76200"/>
                <a:ext cx="1308100" cy="3079750"/>
              </a:xfrm>
              <a:custGeom>
                <a:avLst/>
                <a:gdLst>
                  <a:gd name="T0" fmla="*/ 824 w 824"/>
                  <a:gd name="T1" fmla="*/ 0 h 1940"/>
                  <a:gd name="T2" fmla="*/ 110 w 824"/>
                  <a:gd name="T3" fmla="*/ 1940 h 1940"/>
                  <a:gd name="T4" fmla="*/ 110 w 824"/>
                  <a:gd name="T5" fmla="*/ 1940 h 1940"/>
                  <a:gd name="T6" fmla="*/ 0 w 824"/>
                  <a:gd name="T7" fmla="*/ 1921 h 1940"/>
                  <a:gd name="T8" fmla="*/ 4 w 824"/>
                  <a:gd name="T9" fmla="*/ 1921 h 1940"/>
                  <a:gd name="T10" fmla="*/ 824 w 824"/>
                  <a:gd name="T11" fmla="*/ 0 h 1940"/>
                  <a:gd name="T12" fmla="*/ 824 w 824"/>
                  <a:gd name="T13" fmla="*/ 0 h 1940"/>
                  <a:gd name="T14" fmla="*/ 110 w 824"/>
                  <a:gd name="T15" fmla="*/ 1940 h 1940"/>
                  <a:gd name="T16" fmla="*/ 813 w 824"/>
                  <a:gd name="T17" fmla="*/ 23 h 1940"/>
                  <a:gd name="T18" fmla="*/ 4 w 824"/>
                  <a:gd name="T19" fmla="*/ 1917 h 1940"/>
                  <a:gd name="T20" fmla="*/ 110 w 824"/>
                  <a:gd name="T21" fmla="*/ 1940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4" h="1940">
                    <a:moveTo>
                      <a:pt x="824" y="0"/>
                    </a:moveTo>
                    <a:lnTo>
                      <a:pt x="110" y="1940"/>
                    </a:lnTo>
                    <a:lnTo>
                      <a:pt x="110" y="1940"/>
                    </a:lnTo>
                    <a:lnTo>
                      <a:pt x="0" y="1921"/>
                    </a:lnTo>
                    <a:lnTo>
                      <a:pt x="4" y="1921"/>
                    </a:lnTo>
                    <a:lnTo>
                      <a:pt x="824" y="0"/>
                    </a:lnTo>
                    <a:lnTo>
                      <a:pt x="824" y="0"/>
                    </a:lnTo>
                    <a:close/>
                    <a:moveTo>
                      <a:pt x="110" y="1940"/>
                    </a:moveTo>
                    <a:lnTo>
                      <a:pt x="813" y="23"/>
                    </a:lnTo>
                    <a:lnTo>
                      <a:pt x="4" y="1917"/>
                    </a:lnTo>
                    <a:lnTo>
                      <a:pt x="110" y="194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7"/>
              <p:cNvSpPr>
                <a:spLocks/>
              </p:cNvSpPr>
              <p:nvPr/>
            </p:nvSpPr>
            <p:spPr bwMode="auto">
              <a:xfrm>
                <a:off x="3205238" y="57150"/>
                <a:ext cx="981075" cy="2941638"/>
              </a:xfrm>
              <a:custGeom>
                <a:avLst/>
                <a:gdLst>
                  <a:gd name="T0" fmla="*/ 618 w 618"/>
                  <a:gd name="T1" fmla="*/ 0 h 1853"/>
                  <a:gd name="T2" fmla="*/ 0 w 618"/>
                  <a:gd name="T3" fmla="*/ 1853 h 1853"/>
                  <a:gd name="T4" fmla="*/ 0 w 618"/>
                  <a:gd name="T5" fmla="*/ 1853 h 1853"/>
                  <a:gd name="T6" fmla="*/ 615 w 618"/>
                  <a:gd name="T7" fmla="*/ 0 h 1853"/>
                  <a:gd name="T8" fmla="*/ 618 w 618"/>
                  <a:gd name="T9" fmla="*/ 0 h 1853"/>
                </a:gdLst>
                <a:ahLst/>
                <a:cxnLst>
                  <a:cxn ang="0">
                    <a:pos x="T0" y="T1"/>
                  </a:cxn>
                  <a:cxn ang="0">
                    <a:pos x="T2" y="T3"/>
                  </a:cxn>
                  <a:cxn ang="0">
                    <a:pos x="T4" y="T5"/>
                  </a:cxn>
                  <a:cxn ang="0">
                    <a:pos x="T6" y="T7"/>
                  </a:cxn>
                  <a:cxn ang="0">
                    <a:pos x="T8" y="T9"/>
                  </a:cxn>
                </a:cxnLst>
                <a:rect l="0" t="0" r="r" b="b"/>
                <a:pathLst>
                  <a:path w="618" h="1853">
                    <a:moveTo>
                      <a:pt x="618" y="0"/>
                    </a:moveTo>
                    <a:lnTo>
                      <a:pt x="0" y="1853"/>
                    </a:lnTo>
                    <a:lnTo>
                      <a:pt x="0" y="1853"/>
                    </a:lnTo>
                    <a:lnTo>
                      <a:pt x="615" y="0"/>
                    </a:lnTo>
                    <a:lnTo>
                      <a:pt x="618"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8"/>
              <p:cNvSpPr>
                <a:spLocks/>
              </p:cNvSpPr>
              <p:nvPr/>
            </p:nvSpPr>
            <p:spPr bwMode="auto">
              <a:xfrm>
                <a:off x="1546300" y="3059113"/>
                <a:ext cx="1109663" cy="1858963"/>
              </a:xfrm>
              <a:custGeom>
                <a:avLst/>
                <a:gdLst>
                  <a:gd name="T0" fmla="*/ 0 w 699"/>
                  <a:gd name="T1" fmla="*/ 1171 h 1171"/>
                  <a:gd name="T2" fmla="*/ 0 w 699"/>
                  <a:gd name="T3" fmla="*/ 1167 h 1171"/>
                  <a:gd name="T4" fmla="*/ 483 w 699"/>
                  <a:gd name="T5" fmla="*/ 0 h 1171"/>
                  <a:gd name="T6" fmla="*/ 483 w 699"/>
                  <a:gd name="T7" fmla="*/ 0 h 1171"/>
                  <a:gd name="T8" fmla="*/ 4 w 699"/>
                  <a:gd name="T9" fmla="*/ 1160 h 1171"/>
                  <a:gd name="T10" fmla="*/ 695 w 699"/>
                  <a:gd name="T11" fmla="*/ 228 h 1171"/>
                  <a:gd name="T12" fmla="*/ 699 w 699"/>
                  <a:gd name="T13" fmla="*/ 232 h 1171"/>
                  <a:gd name="T14" fmla="*/ 0 w 699"/>
                  <a:gd name="T15" fmla="*/ 1171 h 1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1171">
                    <a:moveTo>
                      <a:pt x="0" y="1171"/>
                    </a:moveTo>
                    <a:lnTo>
                      <a:pt x="0" y="1167"/>
                    </a:lnTo>
                    <a:lnTo>
                      <a:pt x="483" y="0"/>
                    </a:lnTo>
                    <a:lnTo>
                      <a:pt x="483" y="0"/>
                    </a:lnTo>
                    <a:lnTo>
                      <a:pt x="4" y="1160"/>
                    </a:lnTo>
                    <a:lnTo>
                      <a:pt x="695" y="228"/>
                    </a:lnTo>
                    <a:lnTo>
                      <a:pt x="699" y="232"/>
                    </a:lnTo>
                    <a:lnTo>
                      <a:pt x="0" y="117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9"/>
              <p:cNvSpPr>
                <a:spLocks/>
              </p:cNvSpPr>
              <p:nvPr/>
            </p:nvSpPr>
            <p:spPr bwMode="auto">
              <a:xfrm>
                <a:off x="1276425" y="2732088"/>
                <a:ext cx="950913" cy="2179638"/>
              </a:xfrm>
              <a:custGeom>
                <a:avLst/>
                <a:gdLst>
                  <a:gd name="T0" fmla="*/ 174 w 599"/>
                  <a:gd name="T1" fmla="*/ 1373 h 1373"/>
                  <a:gd name="T2" fmla="*/ 170 w 599"/>
                  <a:gd name="T3" fmla="*/ 1373 h 1373"/>
                  <a:gd name="T4" fmla="*/ 0 w 599"/>
                  <a:gd name="T5" fmla="*/ 0 h 1373"/>
                  <a:gd name="T6" fmla="*/ 3 w 599"/>
                  <a:gd name="T7" fmla="*/ 0 h 1373"/>
                  <a:gd name="T8" fmla="*/ 174 w 599"/>
                  <a:gd name="T9" fmla="*/ 1370 h 1373"/>
                  <a:gd name="T10" fmla="*/ 596 w 599"/>
                  <a:gd name="T11" fmla="*/ 103 h 1373"/>
                  <a:gd name="T12" fmla="*/ 599 w 599"/>
                  <a:gd name="T13" fmla="*/ 103 h 1373"/>
                  <a:gd name="T14" fmla="*/ 174 w 599"/>
                  <a:gd name="T15" fmla="*/ 1373 h 13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73">
                    <a:moveTo>
                      <a:pt x="174" y="1373"/>
                    </a:moveTo>
                    <a:lnTo>
                      <a:pt x="170" y="1373"/>
                    </a:lnTo>
                    <a:lnTo>
                      <a:pt x="0" y="0"/>
                    </a:lnTo>
                    <a:lnTo>
                      <a:pt x="3" y="0"/>
                    </a:lnTo>
                    <a:lnTo>
                      <a:pt x="174" y="1370"/>
                    </a:lnTo>
                    <a:lnTo>
                      <a:pt x="596" y="103"/>
                    </a:lnTo>
                    <a:lnTo>
                      <a:pt x="599" y="103"/>
                    </a:lnTo>
                    <a:lnTo>
                      <a:pt x="174" y="1373"/>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0"/>
              <p:cNvSpPr>
                <a:spLocks/>
              </p:cNvSpPr>
              <p:nvPr/>
            </p:nvSpPr>
            <p:spPr bwMode="auto">
              <a:xfrm>
                <a:off x="1522488" y="4881563"/>
                <a:ext cx="53975" cy="55563"/>
              </a:xfrm>
              <a:custGeom>
                <a:avLst/>
                <a:gdLst>
                  <a:gd name="T0" fmla="*/ 8 w 9"/>
                  <a:gd name="T1" fmla="*/ 2 h 9"/>
                  <a:gd name="T2" fmla="*/ 2 w 9"/>
                  <a:gd name="T3" fmla="*/ 1 h 9"/>
                  <a:gd name="T4" fmla="*/ 1 w 9"/>
                  <a:gd name="T5" fmla="*/ 6 h 9"/>
                  <a:gd name="T6" fmla="*/ 6 w 9"/>
                  <a:gd name="T7" fmla="*/ 8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7" y="0"/>
                      <a:pt x="4" y="0"/>
                      <a:pt x="2" y="1"/>
                    </a:cubicBezTo>
                    <a:cubicBezTo>
                      <a:pt x="0" y="2"/>
                      <a:pt x="0" y="4"/>
                      <a:pt x="1" y="6"/>
                    </a:cubicBezTo>
                    <a:cubicBezTo>
                      <a:pt x="2" y="8"/>
                      <a:pt x="4" y="9"/>
                      <a:pt x="6" y="8"/>
                    </a:cubicBezTo>
                    <a:cubicBezTo>
                      <a:pt x="8" y="6"/>
                      <a:pt x="9" y="4"/>
                      <a:pt x="8" y="2"/>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1"/>
              <p:cNvSpPr>
                <a:spLocks noEditPoints="1"/>
              </p:cNvSpPr>
              <p:nvPr/>
            </p:nvSpPr>
            <p:spPr bwMode="auto">
              <a:xfrm>
                <a:off x="1546300" y="3059113"/>
                <a:ext cx="361950" cy="1847850"/>
              </a:xfrm>
              <a:custGeom>
                <a:avLst/>
                <a:gdLst>
                  <a:gd name="T0" fmla="*/ 0 w 228"/>
                  <a:gd name="T1" fmla="*/ 1164 h 1164"/>
                  <a:gd name="T2" fmla="*/ 0 w 228"/>
                  <a:gd name="T3" fmla="*/ 1164 h 1164"/>
                  <a:gd name="T4" fmla="*/ 8 w 228"/>
                  <a:gd name="T5" fmla="*/ 26 h 1164"/>
                  <a:gd name="T6" fmla="*/ 8 w 228"/>
                  <a:gd name="T7" fmla="*/ 26 h 1164"/>
                  <a:gd name="T8" fmla="*/ 228 w 228"/>
                  <a:gd name="T9" fmla="*/ 0 h 1164"/>
                  <a:gd name="T10" fmla="*/ 228 w 228"/>
                  <a:gd name="T11" fmla="*/ 0 h 1164"/>
                  <a:gd name="T12" fmla="*/ 0 w 228"/>
                  <a:gd name="T13" fmla="*/ 1164 h 1164"/>
                  <a:gd name="T14" fmla="*/ 12 w 228"/>
                  <a:gd name="T15" fmla="*/ 26 h 1164"/>
                  <a:gd name="T16" fmla="*/ 0 w 228"/>
                  <a:gd name="T17" fmla="*/ 1156 h 1164"/>
                  <a:gd name="T18" fmla="*/ 224 w 228"/>
                  <a:gd name="T19" fmla="*/ 0 h 1164"/>
                  <a:gd name="T20" fmla="*/ 12 w 228"/>
                  <a:gd name="T21" fmla="*/ 2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1164">
                    <a:moveTo>
                      <a:pt x="0" y="1164"/>
                    </a:moveTo>
                    <a:lnTo>
                      <a:pt x="0" y="1164"/>
                    </a:lnTo>
                    <a:lnTo>
                      <a:pt x="8" y="26"/>
                    </a:lnTo>
                    <a:lnTo>
                      <a:pt x="8" y="26"/>
                    </a:lnTo>
                    <a:lnTo>
                      <a:pt x="228" y="0"/>
                    </a:lnTo>
                    <a:lnTo>
                      <a:pt x="228" y="0"/>
                    </a:lnTo>
                    <a:lnTo>
                      <a:pt x="0" y="1164"/>
                    </a:lnTo>
                    <a:close/>
                    <a:moveTo>
                      <a:pt x="12" y="26"/>
                    </a:moveTo>
                    <a:lnTo>
                      <a:pt x="0" y="1156"/>
                    </a:lnTo>
                    <a:lnTo>
                      <a:pt x="224" y="0"/>
                    </a:lnTo>
                    <a:lnTo>
                      <a:pt x="12" y="26"/>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2"/>
              <p:cNvSpPr>
                <a:spLocks/>
              </p:cNvSpPr>
              <p:nvPr/>
            </p:nvSpPr>
            <p:spPr bwMode="auto">
              <a:xfrm>
                <a:off x="-31675" y="612775"/>
                <a:ext cx="1385888" cy="1619250"/>
              </a:xfrm>
              <a:custGeom>
                <a:avLst/>
                <a:gdLst>
                  <a:gd name="T0" fmla="*/ 873 w 873"/>
                  <a:gd name="T1" fmla="*/ 913 h 1020"/>
                  <a:gd name="T2" fmla="*/ 873 w 873"/>
                  <a:gd name="T3" fmla="*/ 917 h 1020"/>
                  <a:gd name="T4" fmla="*/ 7 w 873"/>
                  <a:gd name="T5" fmla="*/ 12 h 1020"/>
                  <a:gd name="T6" fmla="*/ 577 w 873"/>
                  <a:gd name="T7" fmla="*/ 1020 h 1020"/>
                  <a:gd name="T8" fmla="*/ 577 w 873"/>
                  <a:gd name="T9" fmla="*/ 1020 h 1020"/>
                  <a:gd name="T10" fmla="*/ 0 w 873"/>
                  <a:gd name="T11" fmla="*/ 0 h 1020"/>
                  <a:gd name="T12" fmla="*/ 3 w 873"/>
                  <a:gd name="T13" fmla="*/ 4 h 1020"/>
                  <a:gd name="T14" fmla="*/ 873 w 873"/>
                  <a:gd name="T15" fmla="*/ 913 h 10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1020">
                    <a:moveTo>
                      <a:pt x="873" y="913"/>
                    </a:moveTo>
                    <a:lnTo>
                      <a:pt x="873" y="917"/>
                    </a:lnTo>
                    <a:lnTo>
                      <a:pt x="7" y="12"/>
                    </a:lnTo>
                    <a:lnTo>
                      <a:pt x="577" y="1020"/>
                    </a:lnTo>
                    <a:lnTo>
                      <a:pt x="577" y="1020"/>
                    </a:lnTo>
                    <a:lnTo>
                      <a:pt x="0" y="0"/>
                    </a:lnTo>
                    <a:lnTo>
                      <a:pt x="3" y="4"/>
                    </a:lnTo>
                    <a:lnTo>
                      <a:pt x="873" y="913"/>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p:cNvSpPr>
              <p:nvPr/>
            </p:nvSpPr>
            <p:spPr bwMode="auto">
              <a:xfrm>
                <a:off x="-31675" y="619125"/>
                <a:ext cx="2103438" cy="1431925"/>
              </a:xfrm>
              <a:custGeom>
                <a:avLst/>
                <a:gdLst>
                  <a:gd name="T0" fmla="*/ 1325 w 1325"/>
                  <a:gd name="T1" fmla="*/ 396 h 902"/>
                  <a:gd name="T2" fmla="*/ 1325 w 1325"/>
                  <a:gd name="T3" fmla="*/ 400 h 902"/>
                  <a:gd name="T4" fmla="*/ 3 w 1325"/>
                  <a:gd name="T5" fmla="*/ 4 h 902"/>
                  <a:gd name="T6" fmla="*/ 991 w 1325"/>
                  <a:gd name="T7" fmla="*/ 902 h 902"/>
                  <a:gd name="T8" fmla="*/ 991 w 1325"/>
                  <a:gd name="T9" fmla="*/ 902 h 902"/>
                  <a:gd name="T10" fmla="*/ 0 w 1325"/>
                  <a:gd name="T11" fmla="*/ 0 h 902"/>
                  <a:gd name="T12" fmla="*/ 3 w 1325"/>
                  <a:gd name="T13" fmla="*/ 0 h 902"/>
                  <a:gd name="T14" fmla="*/ 1325 w 1325"/>
                  <a:gd name="T15" fmla="*/ 396 h 9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5" h="902">
                    <a:moveTo>
                      <a:pt x="1325" y="396"/>
                    </a:moveTo>
                    <a:lnTo>
                      <a:pt x="1325" y="400"/>
                    </a:lnTo>
                    <a:lnTo>
                      <a:pt x="3" y="4"/>
                    </a:lnTo>
                    <a:lnTo>
                      <a:pt x="991" y="902"/>
                    </a:lnTo>
                    <a:lnTo>
                      <a:pt x="991" y="902"/>
                    </a:lnTo>
                    <a:lnTo>
                      <a:pt x="0" y="0"/>
                    </a:lnTo>
                    <a:lnTo>
                      <a:pt x="3" y="0"/>
                    </a:lnTo>
                    <a:lnTo>
                      <a:pt x="1325" y="396"/>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p:cNvSpPr>
              <p:nvPr/>
            </p:nvSpPr>
            <p:spPr bwMode="auto">
              <a:xfrm>
                <a:off x="-50725" y="595313"/>
                <a:ext cx="49213" cy="53975"/>
              </a:xfrm>
              <a:custGeom>
                <a:avLst/>
                <a:gdLst>
                  <a:gd name="T0" fmla="*/ 5 w 8"/>
                  <a:gd name="T1" fmla="*/ 8 h 9"/>
                  <a:gd name="T2" fmla="*/ 8 w 8"/>
                  <a:gd name="T3" fmla="*/ 4 h 9"/>
                  <a:gd name="T4" fmla="*/ 4 w 8"/>
                  <a:gd name="T5" fmla="*/ 1 h 9"/>
                  <a:gd name="T6" fmla="*/ 0 w 8"/>
                  <a:gd name="T7" fmla="*/ 5 h 9"/>
                  <a:gd name="T8" fmla="*/ 5 w 8"/>
                  <a:gd name="T9" fmla="*/ 8 h 9"/>
                </a:gdLst>
                <a:ahLst/>
                <a:cxnLst>
                  <a:cxn ang="0">
                    <a:pos x="T0" y="T1"/>
                  </a:cxn>
                  <a:cxn ang="0">
                    <a:pos x="T2" y="T3"/>
                  </a:cxn>
                  <a:cxn ang="0">
                    <a:pos x="T4" y="T5"/>
                  </a:cxn>
                  <a:cxn ang="0">
                    <a:pos x="T6" y="T7"/>
                  </a:cxn>
                  <a:cxn ang="0">
                    <a:pos x="T8" y="T9"/>
                  </a:cxn>
                </a:cxnLst>
                <a:rect l="0" t="0" r="r" b="b"/>
                <a:pathLst>
                  <a:path w="8" h="9">
                    <a:moveTo>
                      <a:pt x="5" y="8"/>
                    </a:moveTo>
                    <a:cubicBezTo>
                      <a:pt x="7" y="8"/>
                      <a:pt x="8" y="6"/>
                      <a:pt x="8" y="4"/>
                    </a:cubicBezTo>
                    <a:cubicBezTo>
                      <a:pt x="8" y="2"/>
                      <a:pt x="6" y="0"/>
                      <a:pt x="4" y="1"/>
                    </a:cubicBezTo>
                    <a:cubicBezTo>
                      <a:pt x="2" y="1"/>
                      <a:pt x="0" y="3"/>
                      <a:pt x="0" y="5"/>
                    </a:cubicBezTo>
                    <a:cubicBezTo>
                      <a:pt x="1" y="7"/>
                      <a:pt x="3" y="9"/>
                      <a:pt x="5" y="8"/>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2755900" y="3481388"/>
                <a:ext cx="3478213" cy="874713"/>
              </a:xfrm>
              <a:custGeom>
                <a:avLst/>
                <a:gdLst>
                  <a:gd name="T0" fmla="*/ 2191 w 2191"/>
                  <a:gd name="T1" fmla="*/ 551 h 551"/>
                  <a:gd name="T2" fmla="*/ 2191 w 2191"/>
                  <a:gd name="T3" fmla="*/ 551 h 551"/>
                  <a:gd name="T4" fmla="*/ 0 w 2191"/>
                  <a:gd name="T5" fmla="*/ 175 h 551"/>
                  <a:gd name="T6" fmla="*/ 0 w 2191"/>
                  <a:gd name="T7" fmla="*/ 175 h 551"/>
                  <a:gd name="T8" fmla="*/ 2172 w 2191"/>
                  <a:gd name="T9" fmla="*/ 548 h 551"/>
                  <a:gd name="T10" fmla="*/ 11 w 2191"/>
                  <a:gd name="T11" fmla="*/ 0 h 551"/>
                  <a:gd name="T12" fmla="*/ 11 w 2191"/>
                  <a:gd name="T13" fmla="*/ 0 h 551"/>
                  <a:gd name="T14" fmla="*/ 2191 w 2191"/>
                  <a:gd name="T15" fmla="*/ 551 h 5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1" h="551">
                    <a:moveTo>
                      <a:pt x="2191" y="551"/>
                    </a:moveTo>
                    <a:lnTo>
                      <a:pt x="2191" y="551"/>
                    </a:lnTo>
                    <a:lnTo>
                      <a:pt x="0" y="175"/>
                    </a:lnTo>
                    <a:lnTo>
                      <a:pt x="0" y="175"/>
                    </a:lnTo>
                    <a:lnTo>
                      <a:pt x="2172" y="548"/>
                    </a:lnTo>
                    <a:lnTo>
                      <a:pt x="11" y="0"/>
                    </a:lnTo>
                    <a:lnTo>
                      <a:pt x="11" y="0"/>
                    </a:lnTo>
                    <a:lnTo>
                      <a:pt x="2191" y="55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6"/>
              <p:cNvSpPr>
                <a:spLocks/>
              </p:cNvSpPr>
              <p:nvPr/>
            </p:nvSpPr>
            <p:spPr bwMode="auto">
              <a:xfrm>
                <a:off x="3486150" y="2232025"/>
                <a:ext cx="2747963" cy="2124075"/>
              </a:xfrm>
              <a:custGeom>
                <a:avLst/>
                <a:gdLst>
                  <a:gd name="T0" fmla="*/ 0 w 1731"/>
                  <a:gd name="T1" fmla="*/ 0 h 1338"/>
                  <a:gd name="T2" fmla="*/ 1180 w 1731"/>
                  <a:gd name="T3" fmla="*/ 928 h 1338"/>
                  <a:gd name="T4" fmla="*/ 1731 w 1731"/>
                  <a:gd name="T5" fmla="*/ 1338 h 1338"/>
                  <a:gd name="T6" fmla="*/ 1727 w 1731"/>
                  <a:gd name="T7" fmla="*/ 1338 h 1338"/>
                  <a:gd name="T8" fmla="*/ 1180 w 1731"/>
                  <a:gd name="T9" fmla="*/ 928 h 1338"/>
                  <a:gd name="T10" fmla="*/ 0 w 1731"/>
                  <a:gd name="T11" fmla="*/ 0 h 1338"/>
                  <a:gd name="T12" fmla="*/ 0 w 1731"/>
                  <a:gd name="T13" fmla="*/ 0 h 1338"/>
                </a:gdLst>
                <a:ahLst/>
                <a:cxnLst>
                  <a:cxn ang="0">
                    <a:pos x="T0" y="T1"/>
                  </a:cxn>
                  <a:cxn ang="0">
                    <a:pos x="T2" y="T3"/>
                  </a:cxn>
                  <a:cxn ang="0">
                    <a:pos x="T4" y="T5"/>
                  </a:cxn>
                  <a:cxn ang="0">
                    <a:pos x="T6" y="T7"/>
                  </a:cxn>
                  <a:cxn ang="0">
                    <a:pos x="T8" y="T9"/>
                  </a:cxn>
                  <a:cxn ang="0">
                    <a:pos x="T10" y="T11"/>
                  </a:cxn>
                  <a:cxn ang="0">
                    <a:pos x="T12" y="T13"/>
                  </a:cxn>
                </a:cxnLst>
                <a:rect l="0" t="0" r="r" b="b"/>
                <a:pathLst>
                  <a:path w="1731" h="1338">
                    <a:moveTo>
                      <a:pt x="0" y="0"/>
                    </a:moveTo>
                    <a:lnTo>
                      <a:pt x="1180" y="928"/>
                    </a:lnTo>
                    <a:lnTo>
                      <a:pt x="1731" y="1338"/>
                    </a:lnTo>
                    <a:lnTo>
                      <a:pt x="1727" y="1338"/>
                    </a:lnTo>
                    <a:lnTo>
                      <a:pt x="1180" y="928"/>
                    </a:lnTo>
                    <a:lnTo>
                      <a:pt x="0" y="0"/>
                    </a:lnTo>
                    <a:lnTo>
                      <a:pt x="0" y="0"/>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7"/>
              <p:cNvSpPr>
                <a:spLocks noEditPoints="1"/>
              </p:cNvSpPr>
              <p:nvPr/>
            </p:nvSpPr>
            <p:spPr bwMode="auto">
              <a:xfrm>
                <a:off x="2517850" y="2720975"/>
                <a:ext cx="2097088" cy="1296988"/>
              </a:xfrm>
              <a:custGeom>
                <a:avLst/>
                <a:gdLst>
                  <a:gd name="T0" fmla="*/ 136 w 1321"/>
                  <a:gd name="T1" fmla="*/ 0 h 817"/>
                  <a:gd name="T2" fmla="*/ 136 w 1321"/>
                  <a:gd name="T3" fmla="*/ 0 h 817"/>
                  <a:gd name="T4" fmla="*/ 1321 w 1321"/>
                  <a:gd name="T5" fmla="*/ 817 h 817"/>
                  <a:gd name="T6" fmla="*/ 1321 w 1321"/>
                  <a:gd name="T7" fmla="*/ 817 h 817"/>
                  <a:gd name="T8" fmla="*/ 0 w 1321"/>
                  <a:gd name="T9" fmla="*/ 201 h 817"/>
                  <a:gd name="T10" fmla="*/ 136 w 1321"/>
                  <a:gd name="T11" fmla="*/ 0 h 817"/>
                  <a:gd name="T12" fmla="*/ 1313 w 1321"/>
                  <a:gd name="T13" fmla="*/ 814 h 817"/>
                  <a:gd name="T14" fmla="*/ 136 w 1321"/>
                  <a:gd name="T15" fmla="*/ 0 h 817"/>
                  <a:gd name="T16" fmla="*/ 3 w 1321"/>
                  <a:gd name="T17" fmla="*/ 197 h 817"/>
                  <a:gd name="T18" fmla="*/ 1313 w 1321"/>
                  <a:gd name="T19" fmla="*/ 814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1" h="817">
                    <a:moveTo>
                      <a:pt x="136" y="0"/>
                    </a:moveTo>
                    <a:lnTo>
                      <a:pt x="136" y="0"/>
                    </a:lnTo>
                    <a:lnTo>
                      <a:pt x="1321" y="817"/>
                    </a:lnTo>
                    <a:lnTo>
                      <a:pt x="1321" y="817"/>
                    </a:lnTo>
                    <a:lnTo>
                      <a:pt x="0" y="201"/>
                    </a:lnTo>
                    <a:lnTo>
                      <a:pt x="136" y="0"/>
                    </a:lnTo>
                    <a:close/>
                    <a:moveTo>
                      <a:pt x="1313" y="814"/>
                    </a:moveTo>
                    <a:lnTo>
                      <a:pt x="136" y="0"/>
                    </a:lnTo>
                    <a:lnTo>
                      <a:pt x="3" y="197"/>
                    </a:lnTo>
                    <a:lnTo>
                      <a:pt x="1313" y="814"/>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8"/>
              <p:cNvSpPr>
                <a:spLocks/>
              </p:cNvSpPr>
              <p:nvPr/>
            </p:nvSpPr>
            <p:spPr bwMode="auto">
              <a:xfrm>
                <a:off x="6203950" y="4325938"/>
                <a:ext cx="53975" cy="55563"/>
              </a:xfrm>
              <a:custGeom>
                <a:avLst/>
                <a:gdLst>
                  <a:gd name="T0" fmla="*/ 8 w 9"/>
                  <a:gd name="T1" fmla="*/ 7 h 9"/>
                  <a:gd name="T2" fmla="*/ 6 w 9"/>
                  <a:gd name="T3" fmla="*/ 1 h 9"/>
                  <a:gd name="T4" fmla="*/ 1 w 9"/>
                  <a:gd name="T5" fmla="*/ 3 h 9"/>
                  <a:gd name="T6" fmla="*/ 3 w 9"/>
                  <a:gd name="T7" fmla="*/ 9 h 9"/>
                  <a:gd name="T8" fmla="*/ 8 w 9"/>
                  <a:gd name="T9" fmla="*/ 7 h 9"/>
                </a:gdLst>
                <a:ahLst/>
                <a:cxnLst>
                  <a:cxn ang="0">
                    <a:pos x="T0" y="T1"/>
                  </a:cxn>
                  <a:cxn ang="0">
                    <a:pos x="T2" y="T3"/>
                  </a:cxn>
                  <a:cxn ang="0">
                    <a:pos x="T4" y="T5"/>
                  </a:cxn>
                  <a:cxn ang="0">
                    <a:pos x="T6" y="T7"/>
                  </a:cxn>
                  <a:cxn ang="0">
                    <a:pos x="T8" y="T9"/>
                  </a:cxn>
                </a:cxnLst>
                <a:rect l="0" t="0" r="r" b="b"/>
                <a:pathLst>
                  <a:path w="9" h="9">
                    <a:moveTo>
                      <a:pt x="8" y="7"/>
                    </a:moveTo>
                    <a:cubicBezTo>
                      <a:pt x="9" y="5"/>
                      <a:pt x="8" y="2"/>
                      <a:pt x="6" y="1"/>
                    </a:cubicBezTo>
                    <a:cubicBezTo>
                      <a:pt x="4" y="0"/>
                      <a:pt x="2" y="1"/>
                      <a:pt x="1" y="3"/>
                    </a:cubicBezTo>
                    <a:cubicBezTo>
                      <a:pt x="0" y="5"/>
                      <a:pt x="1" y="8"/>
                      <a:pt x="3" y="9"/>
                    </a:cubicBezTo>
                    <a:cubicBezTo>
                      <a:pt x="5" y="9"/>
                      <a:pt x="7" y="9"/>
                      <a:pt x="8" y="7"/>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1"/>
              <p:cNvSpPr>
                <a:spLocks/>
              </p:cNvSpPr>
              <p:nvPr/>
            </p:nvSpPr>
            <p:spPr bwMode="auto">
              <a:xfrm>
                <a:off x="2468638" y="2159000"/>
                <a:ext cx="2146300" cy="1858963"/>
              </a:xfrm>
              <a:custGeom>
                <a:avLst/>
                <a:gdLst>
                  <a:gd name="T0" fmla="*/ 0 w 1352"/>
                  <a:gd name="T1" fmla="*/ 0 h 1171"/>
                  <a:gd name="T2" fmla="*/ 1352 w 1352"/>
                  <a:gd name="T3" fmla="*/ 1171 h 1171"/>
                  <a:gd name="T4" fmla="*/ 1352 w 1352"/>
                  <a:gd name="T5" fmla="*/ 1171 h 1171"/>
                  <a:gd name="T6" fmla="*/ 0 w 1352"/>
                  <a:gd name="T7" fmla="*/ 0 h 1171"/>
                  <a:gd name="T8" fmla="*/ 0 w 1352"/>
                  <a:gd name="T9" fmla="*/ 0 h 1171"/>
                </a:gdLst>
                <a:ahLst/>
                <a:cxnLst>
                  <a:cxn ang="0">
                    <a:pos x="T0" y="T1"/>
                  </a:cxn>
                  <a:cxn ang="0">
                    <a:pos x="T2" y="T3"/>
                  </a:cxn>
                  <a:cxn ang="0">
                    <a:pos x="T4" y="T5"/>
                  </a:cxn>
                  <a:cxn ang="0">
                    <a:pos x="T6" y="T7"/>
                  </a:cxn>
                  <a:cxn ang="0">
                    <a:pos x="T8" y="T9"/>
                  </a:cxn>
                </a:cxnLst>
                <a:rect l="0" t="0" r="r" b="b"/>
                <a:pathLst>
                  <a:path w="1352" h="1171">
                    <a:moveTo>
                      <a:pt x="0" y="0"/>
                    </a:moveTo>
                    <a:lnTo>
                      <a:pt x="1352" y="1171"/>
                    </a:lnTo>
                    <a:lnTo>
                      <a:pt x="1352" y="1171"/>
                    </a:lnTo>
                    <a:lnTo>
                      <a:pt x="0" y="0"/>
                    </a:lnTo>
                    <a:lnTo>
                      <a:pt x="0" y="0"/>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99"/>
              <p:cNvSpPr>
                <a:spLocks/>
              </p:cNvSpPr>
              <p:nvPr/>
            </p:nvSpPr>
            <p:spPr bwMode="auto">
              <a:xfrm>
                <a:off x="117550" y="3016250"/>
                <a:ext cx="1508125" cy="1365250"/>
              </a:xfrm>
              <a:custGeom>
                <a:avLst/>
                <a:gdLst>
                  <a:gd name="T0" fmla="*/ 0 w 950"/>
                  <a:gd name="T1" fmla="*/ 860 h 860"/>
                  <a:gd name="T2" fmla="*/ 4 w 950"/>
                  <a:gd name="T3" fmla="*/ 856 h 860"/>
                  <a:gd name="T4" fmla="*/ 840 w 950"/>
                  <a:gd name="T5" fmla="*/ 0 h 860"/>
                  <a:gd name="T6" fmla="*/ 840 w 950"/>
                  <a:gd name="T7" fmla="*/ 0 h 860"/>
                  <a:gd name="T8" fmla="*/ 8 w 950"/>
                  <a:gd name="T9" fmla="*/ 852 h 860"/>
                  <a:gd name="T10" fmla="*/ 950 w 950"/>
                  <a:gd name="T11" fmla="*/ 278 h 860"/>
                  <a:gd name="T12" fmla="*/ 950 w 950"/>
                  <a:gd name="T13" fmla="*/ 278 h 860"/>
                  <a:gd name="T14" fmla="*/ 0 w 950"/>
                  <a:gd name="T15" fmla="*/ 860 h 8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860">
                    <a:moveTo>
                      <a:pt x="0" y="860"/>
                    </a:moveTo>
                    <a:lnTo>
                      <a:pt x="4" y="856"/>
                    </a:lnTo>
                    <a:lnTo>
                      <a:pt x="840" y="0"/>
                    </a:lnTo>
                    <a:lnTo>
                      <a:pt x="840" y="0"/>
                    </a:lnTo>
                    <a:lnTo>
                      <a:pt x="8" y="852"/>
                    </a:lnTo>
                    <a:lnTo>
                      <a:pt x="950" y="278"/>
                    </a:lnTo>
                    <a:lnTo>
                      <a:pt x="950" y="278"/>
                    </a:lnTo>
                    <a:lnTo>
                      <a:pt x="0" y="86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00"/>
              <p:cNvSpPr>
                <a:spLocks/>
              </p:cNvSpPr>
              <p:nvPr/>
            </p:nvSpPr>
            <p:spPr bwMode="auto">
              <a:xfrm>
                <a:off x="123900" y="1646238"/>
                <a:ext cx="1308100" cy="2735263"/>
              </a:xfrm>
              <a:custGeom>
                <a:avLst/>
                <a:gdLst>
                  <a:gd name="T0" fmla="*/ 0 w 824"/>
                  <a:gd name="T1" fmla="*/ 1723 h 1723"/>
                  <a:gd name="T2" fmla="*/ 0 w 824"/>
                  <a:gd name="T3" fmla="*/ 1719 h 1723"/>
                  <a:gd name="T4" fmla="*/ 517 w 824"/>
                  <a:gd name="T5" fmla="*/ 0 h 1723"/>
                  <a:gd name="T6" fmla="*/ 517 w 824"/>
                  <a:gd name="T7" fmla="*/ 0 h 1723"/>
                  <a:gd name="T8" fmla="*/ 0 w 824"/>
                  <a:gd name="T9" fmla="*/ 1719 h 1723"/>
                  <a:gd name="T10" fmla="*/ 824 w 824"/>
                  <a:gd name="T11" fmla="*/ 749 h 1723"/>
                  <a:gd name="T12" fmla="*/ 824 w 824"/>
                  <a:gd name="T13" fmla="*/ 753 h 1723"/>
                  <a:gd name="T14" fmla="*/ 0 w 824"/>
                  <a:gd name="T15" fmla="*/ 1723 h 17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4" h="1723">
                    <a:moveTo>
                      <a:pt x="0" y="1723"/>
                    </a:moveTo>
                    <a:lnTo>
                      <a:pt x="0" y="1719"/>
                    </a:lnTo>
                    <a:lnTo>
                      <a:pt x="517" y="0"/>
                    </a:lnTo>
                    <a:lnTo>
                      <a:pt x="517" y="0"/>
                    </a:lnTo>
                    <a:lnTo>
                      <a:pt x="0" y="1719"/>
                    </a:lnTo>
                    <a:lnTo>
                      <a:pt x="824" y="749"/>
                    </a:lnTo>
                    <a:lnTo>
                      <a:pt x="824" y="753"/>
                    </a:lnTo>
                    <a:lnTo>
                      <a:pt x="0" y="1723"/>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01"/>
              <p:cNvSpPr>
                <a:spLocks/>
              </p:cNvSpPr>
              <p:nvPr/>
            </p:nvSpPr>
            <p:spPr bwMode="auto">
              <a:xfrm>
                <a:off x="100088" y="4351338"/>
                <a:ext cx="47625" cy="47625"/>
              </a:xfrm>
              <a:custGeom>
                <a:avLst/>
                <a:gdLst>
                  <a:gd name="T0" fmla="*/ 8 w 8"/>
                  <a:gd name="T1" fmla="*/ 3 h 8"/>
                  <a:gd name="T2" fmla="*/ 3 w 8"/>
                  <a:gd name="T3" fmla="*/ 0 h 8"/>
                  <a:gd name="T4" fmla="*/ 0 w 8"/>
                  <a:gd name="T5" fmla="*/ 4 h 8"/>
                  <a:gd name="T6" fmla="*/ 4 w 8"/>
                  <a:gd name="T7" fmla="*/ 7 h 8"/>
                  <a:gd name="T8" fmla="*/ 8 w 8"/>
                  <a:gd name="T9" fmla="*/ 3 h 8"/>
                </a:gdLst>
                <a:ahLst/>
                <a:cxnLst>
                  <a:cxn ang="0">
                    <a:pos x="T0" y="T1"/>
                  </a:cxn>
                  <a:cxn ang="0">
                    <a:pos x="T2" y="T3"/>
                  </a:cxn>
                  <a:cxn ang="0">
                    <a:pos x="T4" y="T5"/>
                  </a:cxn>
                  <a:cxn ang="0">
                    <a:pos x="T6" y="T7"/>
                  </a:cxn>
                  <a:cxn ang="0">
                    <a:pos x="T8" y="T9"/>
                  </a:cxn>
                </a:cxnLst>
                <a:rect l="0" t="0" r="r" b="b"/>
                <a:pathLst>
                  <a:path w="8" h="8">
                    <a:moveTo>
                      <a:pt x="8" y="3"/>
                    </a:moveTo>
                    <a:cubicBezTo>
                      <a:pt x="7" y="1"/>
                      <a:pt x="5" y="0"/>
                      <a:pt x="3" y="0"/>
                    </a:cubicBezTo>
                    <a:cubicBezTo>
                      <a:pt x="1" y="0"/>
                      <a:pt x="0" y="2"/>
                      <a:pt x="0" y="4"/>
                    </a:cubicBezTo>
                    <a:cubicBezTo>
                      <a:pt x="0" y="6"/>
                      <a:pt x="2" y="8"/>
                      <a:pt x="4" y="7"/>
                    </a:cubicBezTo>
                    <a:cubicBezTo>
                      <a:pt x="7" y="7"/>
                      <a:pt x="8" y="5"/>
                      <a:pt x="8" y="3"/>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02"/>
              <p:cNvSpPr>
                <a:spLocks noEditPoints="1"/>
              </p:cNvSpPr>
              <p:nvPr/>
            </p:nvSpPr>
            <p:spPr bwMode="auto">
              <a:xfrm>
                <a:off x="123900" y="2424113"/>
                <a:ext cx="1169988" cy="1951038"/>
              </a:xfrm>
              <a:custGeom>
                <a:avLst/>
                <a:gdLst>
                  <a:gd name="T0" fmla="*/ 0 w 737"/>
                  <a:gd name="T1" fmla="*/ 1229 h 1229"/>
                  <a:gd name="T2" fmla="*/ 0 w 737"/>
                  <a:gd name="T3" fmla="*/ 1229 h 1229"/>
                  <a:gd name="T4" fmla="*/ 509 w 737"/>
                  <a:gd name="T5" fmla="*/ 0 h 1229"/>
                  <a:gd name="T6" fmla="*/ 509 w 737"/>
                  <a:gd name="T7" fmla="*/ 0 h 1229"/>
                  <a:gd name="T8" fmla="*/ 737 w 737"/>
                  <a:gd name="T9" fmla="*/ 80 h 1229"/>
                  <a:gd name="T10" fmla="*/ 733 w 737"/>
                  <a:gd name="T11" fmla="*/ 80 h 1229"/>
                  <a:gd name="T12" fmla="*/ 0 w 737"/>
                  <a:gd name="T13" fmla="*/ 1229 h 1229"/>
                  <a:gd name="T14" fmla="*/ 509 w 737"/>
                  <a:gd name="T15" fmla="*/ 0 h 1229"/>
                  <a:gd name="T16" fmla="*/ 4 w 737"/>
                  <a:gd name="T17" fmla="*/ 1221 h 1229"/>
                  <a:gd name="T18" fmla="*/ 733 w 737"/>
                  <a:gd name="T19" fmla="*/ 80 h 1229"/>
                  <a:gd name="T20" fmla="*/ 509 w 737"/>
                  <a:gd name="T21" fmla="*/ 0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7" h="1229">
                    <a:moveTo>
                      <a:pt x="0" y="1229"/>
                    </a:moveTo>
                    <a:lnTo>
                      <a:pt x="0" y="1229"/>
                    </a:lnTo>
                    <a:lnTo>
                      <a:pt x="509" y="0"/>
                    </a:lnTo>
                    <a:lnTo>
                      <a:pt x="509" y="0"/>
                    </a:lnTo>
                    <a:lnTo>
                      <a:pt x="737" y="80"/>
                    </a:lnTo>
                    <a:lnTo>
                      <a:pt x="733" y="80"/>
                    </a:lnTo>
                    <a:lnTo>
                      <a:pt x="0" y="1229"/>
                    </a:lnTo>
                    <a:close/>
                    <a:moveTo>
                      <a:pt x="509" y="0"/>
                    </a:moveTo>
                    <a:lnTo>
                      <a:pt x="4" y="1221"/>
                    </a:lnTo>
                    <a:lnTo>
                      <a:pt x="733" y="80"/>
                    </a:lnTo>
                    <a:lnTo>
                      <a:pt x="509"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9" name="组合 118"/>
            <p:cNvGrpSpPr/>
            <p:nvPr/>
          </p:nvGrpSpPr>
          <p:grpSpPr>
            <a:xfrm>
              <a:off x="1998738" y="3644900"/>
              <a:ext cx="1012825" cy="1019175"/>
              <a:chOff x="2279650" y="3644900"/>
              <a:chExt cx="1012825" cy="1019175"/>
            </a:xfrm>
            <a:solidFill>
              <a:srgbClr val="CE263D"/>
            </a:solidFill>
          </p:grpSpPr>
          <p:sp>
            <p:nvSpPr>
              <p:cNvPr id="49" name="Freeform 39"/>
              <p:cNvSpPr>
                <a:spLocks/>
              </p:cNvSpPr>
              <p:nvPr/>
            </p:nvSpPr>
            <p:spPr bwMode="auto">
              <a:xfrm>
                <a:off x="2298700" y="3933825"/>
                <a:ext cx="957263" cy="404813"/>
              </a:xfrm>
              <a:custGeom>
                <a:avLst/>
                <a:gdLst>
                  <a:gd name="T0" fmla="*/ 30 w 159"/>
                  <a:gd name="T1" fmla="*/ 56 h 67"/>
                  <a:gd name="T2" fmla="*/ 30 w 159"/>
                  <a:gd name="T3" fmla="*/ 56 h 67"/>
                  <a:gd name="T4" fmla="*/ 154 w 159"/>
                  <a:gd name="T5" fmla="*/ 7 h 67"/>
                  <a:gd name="T6" fmla="*/ 154 w 159"/>
                  <a:gd name="T7" fmla="*/ 7 h 67"/>
                  <a:gd name="T8" fmla="*/ 155 w 159"/>
                  <a:gd name="T9" fmla="*/ 7 h 67"/>
                  <a:gd name="T10" fmla="*/ 159 w 159"/>
                  <a:gd name="T11" fmla="*/ 5 h 67"/>
                  <a:gd name="T12" fmla="*/ 157 w 159"/>
                  <a:gd name="T13" fmla="*/ 0 h 67"/>
                  <a:gd name="T14" fmla="*/ 153 w 159"/>
                  <a:gd name="T15" fmla="*/ 2 h 67"/>
                  <a:gd name="T16" fmla="*/ 153 w 159"/>
                  <a:gd name="T17" fmla="*/ 2 h 67"/>
                  <a:gd name="T18" fmla="*/ 152 w 159"/>
                  <a:gd name="T19" fmla="*/ 2 h 67"/>
                  <a:gd name="T20" fmla="*/ 28 w 159"/>
                  <a:gd name="T21" fmla="*/ 51 h 67"/>
                  <a:gd name="T22" fmla="*/ 28 w 159"/>
                  <a:gd name="T23" fmla="*/ 51 h 67"/>
                  <a:gd name="T24" fmla="*/ 27 w 159"/>
                  <a:gd name="T25" fmla="*/ 51 h 67"/>
                  <a:gd name="T26" fmla="*/ 0 w 159"/>
                  <a:gd name="T27" fmla="*/ 62 h 67"/>
                  <a:gd name="T28" fmla="*/ 2 w 159"/>
                  <a:gd name="T29" fmla="*/ 67 h 67"/>
                  <a:gd name="T30" fmla="*/ 29 w 159"/>
                  <a:gd name="T31" fmla="*/ 56 h 67"/>
                  <a:gd name="T32" fmla="*/ 30 w 159"/>
                  <a:gd name="T33" fmla="*/ 5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67">
                    <a:moveTo>
                      <a:pt x="30" y="56"/>
                    </a:moveTo>
                    <a:cubicBezTo>
                      <a:pt x="30" y="56"/>
                      <a:pt x="30" y="56"/>
                      <a:pt x="30" y="56"/>
                    </a:cubicBezTo>
                    <a:cubicBezTo>
                      <a:pt x="154" y="7"/>
                      <a:pt x="154" y="7"/>
                      <a:pt x="154" y="7"/>
                    </a:cubicBezTo>
                    <a:cubicBezTo>
                      <a:pt x="154" y="7"/>
                      <a:pt x="154" y="7"/>
                      <a:pt x="154" y="7"/>
                    </a:cubicBezTo>
                    <a:cubicBezTo>
                      <a:pt x="155" y="7"/>
                      <a:pt x="155" y="7"/>
                      <a:pt x="155" y="7"/>
                    </a:cubicBezTo>
                    <a:cubicBezTo>
                      <a:pt x="159" y="5"/>
                      <a:pt x="159" y="5"/>
                      <a:pt x="159" y="5"/>
                    </a:cubicBezTo>
                    <a:cubicBezTo>
                      <a:pt x="159" y="3"/>
                      <a:pt x="158" y="2"/>
                      <a:pt x="157" y="0"/>
                    </a:cubicBezTo>
                    <a:cubicBezTo>
                      <a:pt x="153" y="2"/>
                      <a:pt x="153" y="2"/>
                      <a:pt x="153" y="2"/>
                    </a:cubicBezTo>
                    <a:cubicBezTo>
                      <a:pt x="153" y="2"/>
                      <a:pt x="153" y="2"/>
                      <a:pt x="153" y="2"/>
                    </a:cubicBezTo>
                    <a:cubicBezTo>
                      <a:pt x="152" y="2"/>
                      <a:pt x="152" y="2"/>
                      <a:pt x="152" y="2"/>
                    </a:cubicBezTo>
                    <a:cubicBezTo>
                      <a:pt x="28" y="51"/>
                      <a:pt x="28" y="51"/>
                      <a:pt x="28" y="51"/>
                    </a:cubicBezTo>
                    <a:cubicBezTo>
                      <a:pt x="28" y="51"/>
                      <a:pt x="28" y="51"/>
                      <a:pt x="28" y="51"/>
                    </a:cubicBezTo>
                    <a:cubicBezTo>
                      <a:pt x="27" y="51"/>
                      <a:pt x="27" y="51"/>
                      <a:pt x="27" y="51"/>
                    </a:cubicBezTo>
                    <a:cubicBezTo>
                      <a:pt x="0" y="62"/>
                      <a:pt x="0" y="62"/>
                      <a:pt x="0" y="62"/>
                    </a:cubicBezTo>
                    <a:cubicBezTo>
                      <a:pt x="1" y="64"/>
                      <a:pt x="1" y="65"/>
                      <a:pt x="2" y="67"/>
                    </a:cubicBezTo>
                    <a:cubicBezTo>
                      <a:pt x="29" y="56"/>
                      <a:pt x="29" y="56"/>
                      <a:pt x="29" y="56"/>
                    </a:cubicBezTo>
                    <a:lnTo>
                      <a:pt x="3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0"/>
              <p:cNvSpPr>
                <a:spLocks/>
              </p:cNvSpPr>
              <p:nvPr/>
            </p:nvSpPr>
            <p:spPr bwMode="auto">
              <a:xfrm>
                <a:off x="2279650" y="3806825"/>
                <a:ext cx="898525" cy="381000"/>
              </a:xfrm>
              <a:custGeom>
                <a:avLst/>
                <a:gdLst>
                  <a:gd name="T0" fmla="*/ 24 w 149"/>
                  <a:gd name="T1" fmla="*/ 54 h 63"/>
                  <a:gd name="T2" fmla="*/ 24 w 149"/>
                  <a:gd name="T3" fmla="*/ 53 h 63"/>
                  <a:gd name="T4" fmla="*/ 148 w 149"/>
                  <a:gd name="T5" fmla="*/ 5 h 63"/>
                  <a:gd name="T6" fmla="*/ 148 w 149"/>
                  <a:gd name="T7" fmla="*/ 5 h 63"/>
                  <a:gd name="T8" fmla="*/ 149 w 149"/>
                  <a:gd name="T9" fmla="*/ 4 h 63"/>
                  <a:gd name="T10" fmla="*/ 149 w 149"/>
                  <a:gd name="T11" fmla="*/ 4 h 63"/>
                  <a:gd name="T12" fmla="*/ 146 w 149"/>
                  <a:gd name="T13" fmla="*/ 0 h 63"/>
                  <a:gd name="T14" fmla="*/ 22 w 149"/>
                  <a:gd name="T15" fmla="*/ 49 h 63"/>
                  <a:gd name="T16" fmla="*/ 22 w 149"/>
                  <a:gd name="T17" fmla="*/ 49 h 63"/>
                  <a:gd name="T18" fmla="*/ 21 w 149"/>
                  <a:gd name="T19" fmla="*/ 49 h 63"/>
                  <a:gd name="T20" fmla="*/ 0 w 149"/>
                  <a:gd name="T21" fmla="*/ 58 h 63"/>
                  <a:gd name="T22" fmla="*/ 0 w 149"/>
                  <a:gd name="T23" fmla="*/ 63 h 63"/>
                  <a:gd name="T24" fmla="*/ 23 w 149"/>
                  <a:gd name="T25" fmla="*/ 54 h 63"/>
                  <a:gd name="T26" fmla="*/ 24 w 149"/>
                  <a:gd name="T27" fmla="*/ 5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63">
                    <a:moveTo>
                      <a:pt x="24" y="54"/>
                    </a:moveTo>
                    <a:cubicBezTo>
                      <a:pt x="24" y="53"/>
                      <a:pt x="24" y="53"/>
                      <a:pt x="24" y="53"/>
                    </a:cubicBezTo>
                    <a:cubicBezTo>
                      <a:pt x="148" y="5"/>
                      <a:pt x="148" y="5"/>
                      <a:pt x="148" y="5"/>
                    </a:cubicBezTo>
                    <a:cubicBezTo>
                      <a:pt x="148" y="5"/>
                      <a:pt x="148" y="5"/>
                      <a:pt x="148" y="5"/>
                    </a:cubicBezTo>
                    <a:cubicBezTo>
                      <a:pt x="149" y="4"/>
                      <a:pt x="149" y="4"/>
                      <a:pt x="149" y="4"/>
                    </a:cubicBezTo>
                    <a:cubicBezTo>
                      <a:pt x="149" y="4"/>
                      <a:pt x="149" y="4"/>
                      <a:pt x="149" y="4"/>
                    </a:cubicBezTo>
                    <a:cubicBezTo>
                      <a:pt x="148" y="3"/>
                      <a:pt x="147" y="2"/>
                      <a:pt x="146" y="0"/>
                    </a:cubicBezTo>
                    <a:cubicBezTo>
                      <a:pt x="22" y="49"/>
                      <a:pt x="22" y="49"/>
                      <a:pt x="22" y="49"/>
                    </a:cubicBezTo>
                    <a:cubicBezTo>
                      <a:pt x="22" y="49"/>
                      <a:pt x="22" y="49"/>
                      <a:pt x="22" y="49"/>
                    </a:cubicBezTo>
                    <a:cubicBezTo>
                      <a:pt x="21" y="49"/>
                      <a:pt x="21" y="49"/>
                      <a:pt x="21" y="49"/>
                    </a:cubicBezTo>
                    <a:cubicBezTo>
                      <a:pt x="0" y="58"/>
                      <a:pt x="0" y="58"/>
                      <a:pt x="0" y="58"/>
                    </a:cubicBezTo>
                    <a:cubicBezTo>
                      <a:pt x="0" y="59"/>
                      <a:pt x="0" y="61"/>
                      <a:pt x="0" y="63"/>
                    </a:cubicBezTo>
                    <a:cubicBezTo>
                      <a:pt x="23" y="54"/>
                      <a:pt x="23" y="54"/>
                      <a:pt x="23" y="54"/>
                    </a:cubicBezTo>
                    <a:lnTo>
                      <a:pt x="2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1"/>
              <p:cNvSpPr>
                <a:spLocks/>
              </p:cNvSpPr>
              <p:nvPr/>
            </p:nvSpPr>
            <p:spPr bwMode="auto">
              <a:xfrm>
                <a:off x="2298700" y="3705225"/>
                <a:ext cx="752475" cy="312738"/>
              </a:xfrm>
              <a:custGeom>
                <a:avLst/>
                <a:gdLst>
                  <a:gd name="T0" fmla="*/ 11 w 125"/>
                  <a:gd name="T1" fmla="*/ 47 h 52"/>
                  <a:gd name="T2" fmla="*/ 12 w 125"/>
                  <a:gd name="T3" fmla="*/ 47 h 52"/>
                  <a:gd name="T4" fmla="*/ 125 w 125"/>
                  <a:gd name="T5" fmla="*/ 3 h 52"/>
                  <a:gd name="T6" fmla="*/ 119 w 125"/>
                  <a:gd name="T7" fmla="*/ 0 h 52"/>
                  <a:gd name="T8" fmla="*/ 10 w 125"/>
                  <a:gd name="T9" fmla="*/ 43 h 52"/>
                  <a:gd name="T10" fmla="*/ 10 w 125"/>
                  <a:gd name="T11" fmla="*/ 43 h 52"/>
                  <a:gd name="T12" fmla="*/ 9 w 125"/>
                  <a:gd name="T13" fmla="*/ 43 h 52"/>
                  <a:gd name="T14" fmla="*/ 2 w 125"/>
                  <a:gd name="T15" fmla="*/ 46 h 52"/>
                  <a:gd name="T16" fmla="*/ 0 w 125"/>
                  <a:gd name="T17" fmla="*/ 52 h 52"/>
                  <a:gd name="T18" fmla="*/ 11 w 125"/>
                  <a:gd name="T19" fmla="*/ 48 h 52"/>
                  <a:gd name="T20" fmla="*/ 11 w 125"/>
                  <a:gd name="T21"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 h="52">
                    <a:moveTo>
                      <a:pt x="11" y="47"/>
                    </a:moveTo>
                    <a:cubicBezTo>
                      <a:pt x="12" y="47"/>
                      <a:pt x="12" y="47"/>
                      <a:pt x="12" y="47"/>
                    </a:cubicBezTo>
                    <a:cubicBezTo>
                      <a:pt x="125" y="3"/>
                      <a:pt x="125" y="3"/>
                      <a:pt x="125" y="3"/>
                    </a:cubicBezTo>
                    <a:cubicBezTo>
                      <a:pt x="123" y="2"/>
                      <a:pt x="121" y="1"/>
                      <a:pt x="119" y="0"/>
                    </a:cubicBezTo>
                    <a:cubicBezTo>
                      <a:pt x="10" y="43"/>
                      <a:pt x="10" y="43"/>
                      <a:pt x="10" y="43"/>
                    </a:cubicBezTo>
                    <a:cubicBezTo>
                      <a:pt x="10" y="43"/>
                      <a:pt x="10" y="43"/>
                      <a:pt x="10" y="43"/>
                    </a:cubicBezTo>
                    <a:cubicBezTo>
                      <a:pt x="9" y="43"/>
                      <a:pt x="9" y="43"/>
                      <a:pt x="9" y="43"/>
                    </a:cubicBezTo>
                    <a:cubicBezTo>
                      <a:pt x="2" y="46"/>
                      <a:pt x="2" y="46"/>
                      <a:pt x="2" y="46"/>
                    </a:cubicBezTo>
                    <a:cubicBezTo>
                      <a:pt x="1" y="48"/>
                      <a:pt x="0" y="50"/>
                      <a:pt x="0" y="52"/>
                    </a:cubicBezTo>
                    <a:cubicBezTo>
                      <a:pt x="11" y="48"/>
                      <a:pt x="11" y="48"/>
                      <a:pt x="11" y="48"/>
                    </a:cubicBezTo>
                    <a:lnTo>
                      <a:pt x="11"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2"/>
              <p:cNvSpPr>
                <a:spLocks/>
              </p:cNvSpPr>
              <p:nvPr/>
            </p:nvSpPr>
            <p:spPr bwMode="auto">
              <a:xfrm>
                <a:off x="2413000" y="3644900"/>
                <a:ext cx="409575" cy="168275"/>
              </a:xfrm>
              <a:custGeom>
                <a:avLst/>
                <a:gdLst>
                  <a:gd name="T0" fmla="*/ 56 w 68"/>
                  <a:gd name="T1" fmla="*/ 1 h 28"/>
                  <a:gd name="T2" fmla="*/ 55 w 68"/>
                  <a:gd name="T3" fmla="*/ 1 h 28"/>
                  <a:gd name="T4" fmla="*/ 10 w 68"/>
                  <a:gd name="T5" fmla="*/ 18 h 28"/>
                  <a:gd name="T6" fmla="*/ 0 w 68"/>
                  <a:gd name="T7" fmla="*/ 28 h 28"/>
                  <a:gd name="T8" fmla="*/ 68 w 68"/>
                  <a:gd name="T9" fmla="*/ 1 h 28"/>
                  <a:gd name="T10" fmla="*/ 56 w 68"/>
                  <a:gd name="T11" fmla="*/ 1 h 28"/>
                </a:gdLst>
                <a:ahLst/>
                <a:cxnLst>
                  <a:cxn ang="0">
                    <a:pos x="T0" y="T1"/>
                  </a:cxn>
                  <a:cxn ang="0">
                    <a:pos x="T2" y="T3"/>
                  </a:cxn>
                  <a:cxn ang="0">
                    <a:pos x="T4" y="T5"/>
                  </a:cxn>
                  <a:cxn ang="0">
                    <a:pos x="T6" y="T7"/>
                  </a:cxn>
                  <a:cxn ang="0">
                    <a:pos x="T8" y="T9"/>
                  </a:cxn>
                  <a:cxn ang="0">
                    <a:pos x="T10" y="T11"/>
                  </a:cxn>
                </a:cxnLst>
                <a:rect l="0" t="0" r="r" b="b"/>
                <a:pathLst>
                  <a:path w="68" h="28">
                    <a:moveTo>
                      <a:pt x="56" y="1"/>
                    </a:moveTo>
                    <a:cubicBezTo>
                      <a:pt x="56" y="1"/>
                      <a:pt x="55" y="1"/>
                      <a:pt x="55" y="1"/>
                    </a:cubicBezTo>
                    <a:cubicBezTo>
                      <a:pt x="10" y="18"/>
                      <a:pt x="10" y="18"/>
                      <a:pt x="10" y="18"/>
                    </a:cubicBezTo>
                    <a:cubicBezTo>
                      <a:pt x="7" y="21"/>
                      <a:pt x="3" y="24"/>
                      <a:pt x="0" y="28"/>
                    </a:cubicBezTo>
                    <a:cubicBezTo>
                      <a:pt x="68" y="1"/>
                      <a:pt x="68" y="1"/>
                      <a:pt x="68" y="1"/>
                    </a:cubicBezTo>
                    <a:cubicBezTo>
                      <a:pt x="64" y="0"/>
                      <a:pt x="60" y="0"/>
                      <a:pt x="5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3"/>
              <p:cNvSpPr>
                <a:spLocks/>
              </p:cNvSpPr>
              <p:nvPr/>
            </p:nvSpPr>
            <p:spPr bwMode="auto">
              <a:xfrm>
                <a:off x="2286000" y="3867150"/>
                <a:ext cx="939800" cy="398463"/>
              </a:xfrm>
              <a:custGeom>
                <a:avLst/>
                <a:gdLst>
                  <a:gd name="T0" fmla="*/ 27 w 156"/>
                  <a:gd name="T1" fmla="*/ 55 h 66"/>
                  <a:gd name="T2" fmla="*/ 28 w 156"/>
                  <a:gd name="T3" fmla="*/ 55 h 66"/>
                  <a:gd name="T4" fmla="*/ 151 w 156"/>
                  <a:gd name="T5" fmla="*/ 6 h 66"/>
                  <a:gd name="T6" fmla="*/ 152 w 156"/>
                  <a:gd name="T7" fmla="*/ 6 h 66"/>
                  <a:gd name="T8" fmla="*/ 152 w 156"/>
                  <a:gd name="T9" fmla="*/ 6 h 66"/>
                  <a:gd name="T10" fmla="*/ 156 w 156"/>
                  <a:gd name="T11" fmla="*/ 5 h 66"/>
                  <a:gd name="T12" fmla="*/ 153 w 156"/>
                  <a:gd name="T13" fmla="*/ 0 h 66"/>
                  <a:gd name="T14" fmla="*/ 150 w 156"/>
                  <a:gd name="T15" fmla="*/ 1 h 66"/>
                  <a:gd name="T16" fmla="*/ 150 w 156"/>
                  <a:gd name="T17" fmla="*/ 2 h 66"/>
                  <a:gd name="T18" fmla="*/ 150 w 156"/>
                  <a:gd name="T19" fmla="*/ 2 h 66"/>
                  <a:gd name="T20" fmla="*/ 26 w 156"/>
                  <a:gd name="T21" fmla="*/ 50 h 66"/>
                  <a:gd name="T22" fmla="*/ 25 w 156"/>
                  <a:gd name="T23" fmla="*/ 51 h 66"/>
                  <a:gd name="T24" fmla="*/ 25 w 156"/>
                  <a:gd name="T25" fmla="*/ 51 h 66"/>
                  <a:gd name="T26" fmla="*/ 0 w 156"/>
                  <a:gd name="T27" fmla="*/ 61 h 66"/>
                  <a:gd name="T28" fmla="*/ 0 w 156"/>
                  <a:gd name="T29" fmla="*/ 66 h 66"/>
                  <a:gd name="T30" fmla="*/ 27 w 156"/>
                  <a:gd name="T31" fmla="*/ 5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6" h="66">
                    <a:moveTo>
                      <a:pt x="27" y="55"/>
                    </a:moveTo>
                    <a:cubicBezTo>
                      <a:pt x="28" y="55"/>
                      <a:pt x="28" y="55"/>
                      <a:pt x="28" y="55"/>
                    </a:cubicBezTo>
                    <a:cubicBezTo>
                      <a:pt x="151" y="6"/>
                      <a:pt x="151" y="6"/>
                      <a:pt x="151" y="6"/>
                    </a:cubicBezTo>
                    <a:cubicBezTo>
                      <a:pt x="152" y="6"/>
                      <a:pt x="152" y="6"/>
                      <a:pt x="152" y="6"/>
                    </a:cubicBezTo>
                    <a:cubicBezTo>
                      <a:pt x="152" y="6"/>
                      <a:pt x="152" y="6"/>
                      <a:pt x="152" y="6"/>
                    </a:cubicBezTo>
                    <a:cubicBezTo>
                      <a:pt x="156" y="5"/>
                      <a:pt x="156" y="5"/>
                      <a:pt x="156" y="5"/>
                    </a:cubicBezTo>
                    <a:cubicBezTo>
                      <a:pt x="155" y="3"/>
                      <a:pt x="154" y="2"/>
                      <a:pt x="153" y="0"/>
                    </a:cubicBezTo>
                    <a:cubicBezTo>
                      <a:pt x="150" y="1"/>
                      <a:pt x="150" y="1"/>
                      <a:pt x="150" y="1"/>
                    </a:cubicBezTo>
                    <a:cubicBezTo>
                      <a:pt x="150" y="2"/>
                      <a:pt x="150" y="2"/>
                      <a:pt x="150" y="2"/>
                    </a:cubicBezTo>
                    <a:cubicBezTo>
                      <a:pt x="150" y="2"/>
                      <a:pt x="150" y="2"/>
                      <a:pt x="150" y="2"/>
                    </a:cubicBezTo>
                    <a:cubicBezTo>
                      <a:pt x="26" y="50"/>
                      <a:pt x="26" y="50"/>
                      <a:pt x="26" y="50"/>
                    </a:cubicBezTo>
                    <a:cubicBezTo>
                      <a:pt x="25" y="51"/>
                      <a:pt x="25" y="51"/>
                      <a:pt x="25" y="51"/>
                    </a:cubicBezTo>
                    <a:cubicBezTo>
                      <a:pt x="25" y="51"/>
                      <a:pt x="25" y="51"/>
                      <a:pt x="25" y="51"/>
                    </a:cubicBezTo>
                    <a:cubicBezTo>
                      <a:pt x="0" y="61"/>
                      <a:pt x="0" y="61"/>
                      <a:pt x="0" y="61"/>
                    </a:cubicBezTo>
                    <a:cubicBezTo>
                      <a:pt x="0" y="62"/>
                      <a:pt x="0" y="64"/>
                      <a:pt x="0" y="66"/>
                    </a:cubicBezTo>
                    <a:cubicBezTo>
                      <a:pt x="27" y="55"/>
                      <a:pt x="27" y="55"/>
                      <a:pt x="2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4"/>
              <p:cNvSpPr>
                <a:spLocks/>
              </p:cNvSpPr>
              <p:nvPr/>
            </p:nvSpPr>
            <p:spPr bwMode="auto">
              <a:xfrm>
                <a:off x="2279650" y="3752850"/>
                <a:ext cx="844550" cy="350838"/>
              </a:xfrm>
              <a:custGeom>
                <a:avLst/>
                <a:gdLst>
                  <a:gd name="T0" fmla="*/ 19 w 140"/>
                  <a:gd name="T1" fmla="*/ 51 h 58"/>
                  <a:gd name="T2" fmla="*/ 19 w 140"/>
                  <a:gd name="T3" fmla="*/ 51 h 58"/>
                  <a:gd name="T4" fmla="*/ 140 w 140"/>
                  <a:gd name="T5" fmla="*/ 4 h 58"/>
                  <a:gd name="T6" fmla="*/ 135 w 140"/>
                  <a:gd name="T7" fmla="*/ 0 h 58"/>
                  <a:gd name="T8" fmla="*/ 18 w 140"/>
                  <a:gd name="T9" fmla="*/ 46 h 58"/>
                  <a:gd name="T10" fmla="*/ 17 w 140"/>
                  <a:gd name="T11" fmla="*/ 46 h 58"/>
                  <a:gd name="T12" fmla="*/ 17 w 140"/>
                  <a:gd name="T13" fmla="*/ 47 h 58"/>
                  <a:gd name="T14" fmla="*/ 1 w 140"/>
                  <a:gd name="T15" fmla="*/ 53 h 58"/>
                  <a:gd name="T16" fmla="*/ 0 w 140"/>
                  <a:gd name="T17" fmla="*/ 58 h 58"/>
                  <a:gd name="T18" fmla="*/ 19 w 140"/>
                  <a:gd name="T19" fmla="*/ 5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58">
                    <a:moveTo>
                      <a:pt x="19" y="51"/>
                    </a:moveTo>
                    <a:cubicBezTo>
                      <a:pt x="19" y="51"/>
                      <a:pt x="19" y="51"/>
                      <a:pt x="19" y="51"/>
                    </a:cubicBezTo>
                    <a:cubicBezTo>
                      <a:pt x="140" y="4"/>
                      <a:pt x="140" y="4"/>
                      <a:pt x="140" y="4"/>
                    </a:cubicBezTo>
                    <a:cubicBezTo>
                      <a:pt x="138" y="2"/>
                      <a:pt x="137" y="1"/>
                      <a:pt x="135" y="0"/>
                    </a:cubicBezTo>
                    <a:cubicBezTo>
                      <a:pt x="18" y="46"/>
                      <a:pt x="18" y="46"/>
                      <a:pt x="18" y="46"/>
                    </a:cubicBezTo>
                    <a:cubicBezTo>
                      <a:pt x="17" y="46"/>
                      <a:pt x="17" y="46"/>
                      <a:pt x="17" y="46"/>
                    </a:cubicBezTo>
                    <a:cubicBezTo>
                      <a:pt x="17" y="47"/>
                      <a:pt x="17" y="47"/>
                      <a:pt x="17" y="47"/>
                    </a:cubicBezTo>
                    <a:cubicBezTo>
                      <a:pt x="1" y="53"/>
                      <a:pt x="1" y="53"/>
                      <a:pt x="1" y="53"/>
                    </a:cubicBezTo>
                    <a:cubicBezTo>
                      <a:pt x="0" y="55"/>
                      <a:pt x="0" y="57"/>
                      <a:pt x="0" y="58"/>
                    </a:cubicBezTo>
                    <a:cubicBezTo>
                      <a:pt x="19" y="51"/>
                      <a:pt x="19" y="51"/>
                      <a:pt x="19"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5"/>
              <p:cNvSpPr>
                <a:spLocks/>
              </p:cNvSpPr>
              <p:nvPr/>
            </p:nvSpPr>
            <p:spPr bwMode="auto">
              <a:xfrm>
                <a:off x="2333625" y="3662363"/>
                <a:ext cx="627063" cy="260350"/>
              </a:xfrm>
              <a:custGeom>
                <a:avLst/>
                <a:gdLst>
                  <a:gd name="T0" fmla="*/ 1 w 104"/>
                  <a:gd name="T1" fmla="*/ 43 h 43"/>
                  <a:gd name="T2" fmla="*/ 1 w 104"/>
                  <a:gd name="T3" fmla="*/ 43 h 43"/>
                  <a:gd name="T4" fmla="*/ 104 w 104"/>
                  <a:gd name="T5" fmla="*/ 2 h 43"/>
                  <a:gd name="T6" fmla="*/ 96 w 104"/>
                  <a:gd name="T7" fmla="*/ 0 h 43"/>
                  <a:gd name="T8" fmla="*/ 4 w 104"/>
                  <a:gd name="T9" fmla="*/ 36 h 43"/>
                  <a:gd name="T10" fmla="*/ 0 w 104"/>
                  <a:gd name="T11" fmla="*/ 43 h 43"/>
                  <a:gd name="T12" fmla="*/ 1 w 104"/>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04" h="43">
                    <a:moveTo>
                      <a:pt x="1" y="43"/>
                    </a:moveTo>
                    <a:cubicBezTo>
                      <a:pt x="1" y="43"/>
                      <a:pt x="1" y="43"/>
                      <a:pt x="1" y="43"/>
                    </a:cubicBezTo>
                    <a:cubicBezTo>
                      <a:pt x="104" y="2"/>
                      <a:pt x="104" y="2"/>
                      <a:pt x="104" y="2"/>
                    </a:cubicBezTo>
                    <a:cubicBezTo>
                      <a:pt x="101" y="2"/>
                      <a:pt x="99" y="1"/>
                      <a:pt x="96" y="0"/>
                    </a:cubicBezTo>
                    <a:cubicBezTo>
                      <a:pt x="4" y="36"/>
                      <a:pt x="4" y="36"/>
                      <a:pt x="4" y="36"/>
                    </a:cubicBezTo>
                    <a:cubicBezTo>
                      <a:pt x="3" y="38"/>
                      <a:pt x="1" y="41"/>
                      <a:pt x="0" y="43"/>
                    </a:cubicBezTo>
                    <a:cubicBezTo>
                      <a:pt x="1" y="43"/>
                      <a:pt x="1" y="43"/>
                      <a:pt x="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6"/>
              <p:cNvSpPr>
                <a:spLocks/>
              </p:cNvSpPr>
              <p:nvPr/>
            </p:nvSpPr>
            <p:spPr bwMode="auto">
              <a:xfrm>
                <a:off x="2659062" y="4435475"/>
                <a:ext cx="555625" cy="228600"/>
              </a:xfrm>
              <a:custGeom>
                <a:avLst/>
                <a:gdLst>
                  <a:gd name="T0" fmla="*/ 9 w 92"/>
                  <a:gd name="T1" fmla="*/ 38 h 38"/>
                  <a:gd name="T2" fmla="*/ 87 w 92"/>
                  <a:gd name="T3" fmla="*/ 7 h 38"/>
                  <a:gd name="T4" fmla="*/ 92 w 92"/>
                  <a:gd name="T5" fmla="*/ 0 h 38"/>
                  <a:gd name="T6" fmla="*/ 0 w 92"/>
                  <a:gd name="T7" fmla="*/ 36 h 38"/>
                  <a:gd name="T8" fmla="*/ 9 w 92"/>
                  <a:gd name="T9" fmla="*/ 38 h 38"/>
                </a:gdLst>
                <a:ahLst/>
                <a:cxnLst>
                  <a:cxn ang="0">
                    <a:pos x="T0" y="T1"/>
                  </a:cxn>
                  <a:cxn ang="0">
                    <a:pos x="T2" y="T3"/>
                  </a:cxn>
                  <a:cxn ang="0">
                    <a:pos x="T4" y="T5"/>
                  </a:cxn>
                  <a:cxn ang="0">
                    <a:pos x="T6" y="T7"/>
                  </a:cxn>
                  <a:cxn ang="0">
                    <a:pos x="T8" y="T9"/>
                  </a:cxn>
                </a:cxnLst>
                <a:rect l="0" t="0" r="r" b="b"/>
                <a:pathLst>
                  <a:path w="92" h="38">
                    <a:moveTo>
                      <a:pt x="9" y="38"/>
                    </a:moveTo>
                    <a:cubicBezTo>
                      <a:pt x="87" y="7"/>
                      <a:pt x="87" y="7"/>
                      <a:pt x="87" y="7"/>
                    </a:cubicBezTo>
                    <a:cubicBezTo>
                      <a:pt x="88" y="5"/>
                      <a:pt x="90" y="2"/>
                      <a:pt x="92" y="0"/>
                    </a:cubicBezTo>
                    <a:cubicBezTo>
                      <a:pt x="0" y="36"/>
                      <a:pt x="0" y="36"/>
                      <a:pt x="0" y="36"/>
                    </a:cubicBezTo>
                    <a:cubicBezTo>
                      <a:pt x="3" y="37"/>
                      <a:pt x="6" y="37"/>
                      <a:pt x="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7"/>
              <p:cNvSpPr>
                <a:spLocks/>
              </p:cNvSpPr>
              <p:nvPr/>
            </p:nvSpPr>
            <p:spPr bwMode="auto">
              <a:xfrm>
                <a:off x="2478087" y="4241800"/>
                <a:ext cx="808038" cy="338138"/>
              </a:xfrm>
              <a:custGeom>
                <a:avLst/>
                <a:gdLst>
                  <a:gd name="T0" fmla="*/ 18 w 134"/>
                  <a:gd name="T1" fmla="*/ 51 h 56"/>
                  <a:gd name="T2" fmla="*/ 18 w 134"/>
                  <a:gd name="T3" fmla="*/ 51 h 56"/>
                  <a:gd name="T4" fmla="*/ 133 w 134"/>
                  <a:gd name="T5" fmla="*/ 6 h 56"/>
                  <a:gd name="T6" fmla="*/ 134 w 134"/>
                  <a:gd name="T7" fmla="*/ 0 h 56"/>
                  <a:gd name="T8" fmla="*/ 17 w 134"/>
                  <a:gd name="T9" fmla="*/ 46 h 56"/>
                  <a:gd name="T10" fmla="*/ 16 w 134"/>
                  <a:gd name="T11" fmla="*/ 47 h 56"/>
                  <a:gd name="T12" fmla="*/ 16 w 134"/>
                  <a:gd name="T13" fmla="*/ 47 h 56"/>
                  <a:gd name="T14" fmla="*/ 0 w 134"/>
                  <a:gd name="T15" fmla="*/ 53 h 56"/>
                  <a:gd name="T16" fmla="*/ 5 w 134"/>
                  <a:gd name="T17" fmla="*/ 56 h 56"/>
                  <a:gd name="T18" fmla="*/ 18 w 134"/>
                  <a:gd name="T19" fmla="*/ 5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56">
                    <a:moveTo>
                      <a:pt x="18" y="51"/>
                    </a:moveTo>
                    <a:cubicBezTo>
                      <a:pt x="18" y="51"/>
                      <a:pt x="18" y="51"/>
                      <a:pt x="18" y="51"/>
                    </a:cubicBezTo>
                    <a:cubicBezTo>
                      <a:pt x="133" y="6"/>
                      <a:pt x="133" y="6"/>
                      <a:pt x="133" y="6"/>
                    </a:cubicBezTo>
                    <a:cubicBezTo>
                      <a:pt x="134" y="4"/>
                      <a:pt x="134" y="2"/>
                      <a:pt x="134" y="0"/>
                    </a:cubicBezTo>
                    <a:cubicBezTo>
                      <a:pt x="17" y="46"/>
                      <a:pt x="17" y="46"/>
                      <a:pt x="17" y="46"/>
                    </a:cubicBezTo>
                    <a:cubicBezTo>
                      <a:pt x="16" y="47"/>
                      <a:pt x="16" y="47"/>
                      <a:pt x="16" y="47"/>
                    </a:cubicBezTo>
                    <a:cubicBezTo>
                      <a:pt x="16" y="47"/>
                      <a:pt x="16" y="47"/>
                      <a:pt x="16" y="47"/>
                    </a:cubicBezTo>
                    <a:cubicBezTo>
                      <a:pt x="0" y="53"/>
                      <a:pt x="0" y="53"/>
                      <a:pt x="0" y="53"/>
                    </a:cubicBezTo>
                    <a:cubicBezTo>
                      <a:pt x="1" y="54"/>
                      <a:pt x="3" y="55"/>
                      <a:pt x="5" y="56"/>
                    </a:cubicBezTo>
                    <a:cubicBezTo>
                      <a:pt x="18" y="51"/>
                      <a:pt x="18" y="51"/>
                      <a:pt x="1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8"/>
              <p:cNvSpPr>
                <a:spLocks/>
              </p:cNvSpPr>
              <p:nvPr/>
            </p:nvSpPr>
            <p:spPr bwMode="auto">
              <a:xfrm>
                <a:off x="2363787" y="4078288"/>
                <a:ext cx="928688" cy="393700"/>
              </a:xfrm>
              <a:custGeom>
                <a:avLst/>
                <a:gdLst>
                  <a:gd name="T0" fmla="*/ 28 w 154"/>
                  <a:gd name="T1" fmla="*/ 55 h 65"/>
                  <a:gd name="T2" fmla="*/ 28 w 154"/>
                  <a:gd name="T3" fmla="*/ 55 h 65"/>
                  <a:gd name="T4" fmla="*/ 152 w 154"/>
                  <a:gd name="T5" fmla="*/ 6 h 65"/>
                  <a:gd name="T6" fmla="*/ 152 w 154"/>
                  <a:gd name="T7" fmla="*/ 6 h 65"/>
                  <a:gd name="T8" fmla="*/ 153 w 154"/>
                  <a:gd name="T9" fmla="*/ 6 h 65"/>
                  <a:gd name="T10" fmla="*/ 154 w 154"/>
                  <a:gd name="T11" fmla="*/ 5 h 65"/>
                  <a:gd name="T12" fmla="*/ 154 w 154"/>
                  <a:gd name="T13" fmla="*/ 0 h 65"/>
                  <a:gd name="T14" fmla="*/ 151 w 154"/>
                  <a:gd name="T15" fmla="*/ 1 h 65"/>
                  <a:gd name="T16" fmla="*/ 151 w 154"/>
                  <a:gd name="T17" fmla="*/ 1 h 65"/>
                  <a:gd name="T18" fmla="*/ 150 w 154"/>
                  <a:gd name="T19" fmla="*/ 2 h 65"/>
                  <a:gd name="T20" fmla="*/ 26 w 154"/>
                  <a:gd name="T21" fmla="*/ 50 h 65"/>
                  <a:gd name="T22" fmla="*/ 26 w 154"/>
                  <a:gd name="T23" fmla="*/ 50 h 65"/>
                  <a:gd name="T24" fmla="*/ 26 w 154"/>
                  <a:gd name="T25" fmla="*/ 51 h 65"/>
                  <a:gd name="T26" fmla="*/ 0 w 154"/>
                  <a:gd name="T27" fmla="*/ 60 h 65"/>
                  <a:gd name="T28" fmla="*/ 3 w 154"/>
                  <a:gd name="T29" fmla="*/ 65 h 65"/>
                  <a:gd name="T30" fmla="*/ 27 w 154"/>
                  <a:gd name="T31" fmla="*/ 55 h 65"/>
                  <a:gd name="T32" fmla="*/ 28 w 154"/>
                  <a:gd name="T33" fmla="*/ 5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65">
                    <a:moveTo>
                      <a:pt x="28" y="55"/>
                    </a:moveTo>
                    <a:cubicBezTo>
                      <a:pt x="28" y="55"/>
                      <a:pt x="28" y="55"/>
                      <a:pt x="28" y="55"/>
                    </a:cubicBezTo>
                    <a:cubicBezTo>
                      <a:pt x="152" y="6"/>
                      <a:pt x="152" y="6"/>
                      <a:pt x="152" y="6"/>
                    </a:cubicBezTo>
                    <a:cubicBezTo>
                      <a:pt x="152" y="6"/>
                      <a:pt x="152" y="6"/>
                      <a:pt x="152" y="6"/>
                    </a:cubicBezTo>
                    <a:cubicBezTo>
                      <a:pt x="153" y="6"/>
                      <a:pt x="153" y="6"/>
                      <a:pt x="153" y="6"/>
                    </a:cubicBezTo>
                    <a:cubicBezTo>
                      <a:pt x="154" y="5"/>
                      <a:pt x="154" y="5"/>
                      <a:pt x="154" y="5"/>
                    </a:cubicBezTo>
                    <a:cubicBezTo>
                      <a:pt x="154" y="4"/>
                      <a:pt x="154" y="2"/>
                      <a:pt x="154" y="0"/>
                    </a:cubicBezTo>
                    <a:cubicBezTo>
                      <a:pt x="151" y="1"/>
                      <a:pt x="151" y="1"/>
                      <a:pt x="151" y="1"/>
                    </a:cubicBezTo>
                    <a:cubicBezTo>
                      <a:pt x="151" y="1"/>
                      <a:pt x="151" y="1"/>
                      <a:pt x="151" y="1"/>
                    </a:cubicBezTo>
                    <a:cubicBezTo>
                      <a:pt x="150" y="2"/>
                      <a:pt x="150" y="2"/>
                      <a:pt x="150" y="2"/>
                    </a:cubicBezTo>
                    <a:cubicBezTo>
                      <a:pt x="26" y="50"/>
                      <a:pt x="26" y="50"/>
                      <a:pt x="26" y="50"/>
                    </a:cubicBezTo>
                    <a:cubicBezTo>
                      <a:pt x="26" y="50"/>
                      <a:pt x="26" y="50"/>
                      <a:pt x="26" y="50"/>
                    </a:cubicBezTo>
                    <a:cubicBezTo>
                      <a:pt x="26" y="51"/>
                      <a:pt x="26" y="51"/>
                      <a:pt x="26" y="51"/>
                    </a:cubicBezTo>
                    <a:cubicBezTo>
                      <a:pt x="0" y="60"/>
                      <a:pt x="0" y="60"/>
                      <a:pt x="0" y="60"/>
                    </a:cubicBezTo>
                    <a:cubicBezTo>
                      <a:pt x="1" y="62"/>
                      <a:pt x="2" y="63"/>
                      <a:pt x="3" y="65"/>
                    </a:cubicBezTo>
                    <a:cubicBezTo>
                      <a:pt x="27" y="55"/>
                      <a:pt x="27" y="55"/>
                      <a:pt x="27" y="55"/>
                    </a:cubicBezTo>
                    <a:lnTo>
                      <a:pt x="28"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9"/>
              <p:cNvSpPr>
                <a:spLocks/>
              </p:cNvSpPr>
              <p:nvPr/>
            </p:nvSpPr>
            <p:spPr bwMode="auto">
              <a:xfrm>
                <a:off x="2833687" y="4562475"/>
                <a:ext cx="266700" cy="101600"/>
              </a:xfrm>
              <a:custGeom>
                <a:avLst/>
                <a:gdLst>
                  <a:gd name="T0" fmla="*/ 44 w 44"/>
                  <a:gd name="T1" fmla="*/ 0 h 17"/>
                  <a:gd name="T2" fmla="*/ 0 w 44"/>
                  <a:gd name="T3" fmla="*/ 17 h 17"/>
                  <a:gd name="T4" fmla="*/ 44 w 44"/>
                  <a:gd name="T5" fmla="*/ 0 h 17"/>
                </a:gdLst>
                <a:ahLst/>
                <a:cxnLst>
                  <a:cxn ang="0">
                    <a:pos x="T0" y="T1"/>
                  </a:cxn>
                  <a:cxn ang="0">
                    <a:pos x="T2" y="T3"/>
                  </a:cxn>
                  <a:cxn ang="0">
                    <a:pos x="T4" y="T5"/>
                  </a:cxn>
                </a:cxnLst>
                <a:rect l="0" t="0" r="r" b="b"/>
                <a:pathLst>
                  <a:path w="44" h="17">
                    <a:moveTo>
                      <a:pt x="44" y="0"/>
                    </a:moveTo>
                    <a:cubicBezTo>
                      <a:pt x="0" y="17"/>
                      <a:pt x="0" y="17"/>
                      <a:pt x="0" y="17"/>
                    </a:cubicBezTo>
                    <a:cubicBezTo>
                      <a:pt x="16" y="16"/>
                      <a:pt x="31" y="9"/>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0"/>
              <p:cNvSpPr>
                <a:spLocks/>
              </p:cNvSpPr>
              <p:nvPr/>
            </p:nvSpPr>
            <p:spPr bwMode="auto">
              <a:xfrm>
                <a:off x="2557462" y="4332288"/>
                <a:ext cx="704850" cy="296863"/>
              </a:xfrm>
              <a:custGeom>
                <a:avLst/>
                <a:gdLst>
                  <a:gd name="T0" fmla="*/ 10 w 117"/>
                  <a:gd name="T1" fmla="*/ 48 h 49"/>
                  <a:gd name="T2" fmla="*/ 10 w 117"/>
                  <a:gd name="T3" fmla="*/ 48 h 49"/>
                  <a:gd name="T4" fmla="*/ 115 w 117"/>
                  <a:gd name="T5" fmla="*/ 7 h 49"/>
                  <a:gd name="T6" fmla="*/ 117 w 117"/>
                  <a:gd name="T7" fmla="*/ 0 h 49"/>
                  <a:gd name="T8" fmla="*/ 8 w 117"/>
                  <a:gd name="T9" fmla="*/ 43 h 49"/>
                  <a:gd name="T10" fmla="*/ 8 w 117"/>
                  <a:gd name="T11" fmla="*/ 43 h 49"/>
                  <a:gd name="T12" fmla="*/ 7 w 117"/>
                  <a:gd name="T13" fmla="*/ 43 h 49"/>
                  <a:gd name="T14" fmla="*/ 0 w 117"/>
                  <a:gd name="T15" fmla="*/ 46 h 49"/>
                  <a:gd name="T16" fmla="*/ 6 w 117"/>
                  <a:gd name="T17" fmla="*/ 49 h 49"/>
                  <a:gd name="T18" fmla="*/ 9 w 117"/>
                  <a:gd name="T19" fmla="*/ 48 h 49"/>
                  <a:gd name="T20" fmla="*/ 10 w 117"/>
                  <a:gd name="T21"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49">
                    <a:moveTo>
                      <a:pt x="10" y="48"/>
                    </a:moveTo>
                    <a:cubicBezTo>
                      <a:pt x="10" y="48"/>
                      <a:pt x="10" y="48"/>
                      <a:pt x="10" y="48"/>
                    </a:cubicBezTo>
                    <a:cubicBezTo>
                      <a:pt x="115" y="7"/>
                      <a:pt x="115" y="7"/>
                      <a:pt x="115" y="7"/>
                    </a:cubicBezTo>
                    <a:cubicBezTo>
                      <a:pt x="116" y="4"/>
                      <a:pt x="117" y="2"/>
                      <a:pt x="117" y="0"/>
                    </a:cubicBezTo>
                    <a:cubicBezTo>
                      <a:pt x="8" y="43"/>
                      <a:pt x="8" y="43"/>
                      <a:pt x="8" y="43"/>
                    </a:cubicBezTo>
                    <a:cubicBezTo>
                      <a:pt x="8" y="43"/>
                      <a:pt x="8" y="43"/>
                      <a:pt x="8" y="43"/>
                    </a:cubicBezTo>
                    <a:cubicBezTo>
                      <a:pt x="7" y="43"/>
                      <a:pt x="7" y="43"/>
                      <a:pt x="7" y="43"/>
                    </a:cubicBezTo>
                    <a:cubicBezTo>
                      <a:pt x="0" y="46"/>
                      <a:pt x="0" y="46"/>
                      <a:pt x="0" y="46"/>
                    </a:cubicBezTo>
                    <a:cubicBezTo>
                      <a:pt x="2" y="47"/>
                      <a:pt x="4" y="48"/>
                      <a:pt x="6" y="49"/>
                    </a:cubicBezTo>
                    <a:cubicBezTo>
                      <a:pt x="9" y="48"/>
                      <a:pt x="9" y="48"/>
                      <a:pt x="9" y="48"/>
                    </a:cubicBez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1"/>
              <p:cNvSpPr>
                <a:spLocks/>
              </p:cNvSpPr>
              <p:nvPr/>
            </p:nvSpPr>
            <p:spPr bwMode="auto">
              <a:xfrm>
                <a:off x="2413000" y="4157663"/>
                <a:ext cx="879475" cy="374650"/>
              </a:xfrm>
              <a:custGeom>
                <a:avLst/>
                <a:gdLst>
                  <a:gd name="T0" fmla="*/ 24 w 146"/>
                  <a:gd name="T1" fmla="*/ 54 h 62"/>
                  <a:gd name="T2" fmla="*/ 25 w 146"/>
                  <a:gd name="T3" fmla="*/ 53 h 62"/>
                  <a:gd name="T4" fmla="*/ 146 w 146"/>
                  <a:gd name="T5" fmla="*/ 6 h 62"/>
                  <a:gd name="T6" fmla="*/ 146 w 146"/>
                  <a:gd name="T7" fmla="*/ 0 h 62"/>
                  <a:gd name="T8" fmla="*/ 23 w 146"/>
                  <a:gd name="T9" fmla="*/ 49 h 62"/>
                  <a:gd name="T10" fmla="*/ 23 w 146"/>
                  <a:gd name="T11" fmla="*/ 49 h 62"/>
                  <a:gd name="T12" fmla="*/ 22 w 146"/>
                  <a:gd name="T13" fmla="*/ 49 h 62"/>
                  <a:gd name="T14" fmla="*/ 0 w 146"/>
                  <a:gd name="T15" fmla="*/ 58 h 62"/>
                  <a:gd name="T16" fmla="*/ 4 w 146"/>
                  <a:gd name="T17" fmla="*/ 62 h 62"/>
                  <a:gd name="T18" fmla="*/ 24 w 146"/>
                  <a:gd name="T19"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62">
                    <a:moveTo>
                      <a:pt x="24" y="54"/>
                    </a:moveTo>
                    <a:cubicBezTo>
                      <a:pt x="25" y="53"/>
                      <a:pt x="25" y="53"/>
                      <a:pt x="25" y="53"/>
                    </a:cubicBezTo>
                    <a:cubicBezTo>
                      <a:pt x="146" y="6"/>
                      <a:pt x="146" y="6"/>
                      <a:pt x="146" y="6"/>
                    </a:cubicBezTo>
                    <a:cubicBezTo>
                      <a:pt x="146" y="4"/>
                      <a:pt x="146" y="2"/>
                      <a:pt x="146" y="0"/>
                    </a:cubicBezTo>
                    <a:cubicBezTo>
                      <a:pt x="23" y="49"/>
                      <a:pt x="23" y="49"/>
                      <a:pt x="23" y="49"/>
                    </a:cubicBezTo>
                    <a:cubicBezTo>
                      <a:pt x="23" y="49"/>
                      <a:pt x="23" y="49"/>
                      <a:pt x="23" y="49"/>
                    </a:cubicBezTo>
                    <a:cubicBezTo>
                      <a:pt x="22" y="49"/>
                      <a:pt x="22" y="49"/>
                      <a:pt x="22" y="49"/>
                    </a:cubicBezTo>
                    <a:cubicBezTo>
                      <a:pt x="0" y="58"/>
                      <a:pt x="0" y="58"/>
                      <a:pt x="0" y="58"/>
                    </a:cubicBezTo>
                    <a:cubicBezTo>
                      <a:pt x="2" y="59"/>
                      <a:pt x="3" y="60"/>
                      <a:pt x="4" y="62"/>
                    </a:cubicBezTo>
                    <a:cubicBezTo>
                      <a:pt x="24" y="54"/>
                      <a:pt x="24" y="54"/>
                      <a:pt x="2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2"/>
              <p:cNvSpPr>
                <a:spLocks/>
              </p:cNvSpPr>
              <p:nvPr/>
            </p:nvSpPr>
            <p:spPr bwMode="auto">
              <a:xfrm>
                <a:off x="2328862" y="4006850"/>
                <a:ext cx="950913" cy="398463"/>
              </a:xfrm>
              <a:custGeom>
                <a:avLst/>
                <a:gdLst>
                  <a:gd name="T0" fmla="*/ 29 w 158"/>
                  <a:gd name="T1" fmla="*/ 55 h 66"/>
                  <a:gd name="T2" fmla="*/ 30 w 158"/>
                  <a:gd name="T3" fmla="*/ 55 h 66"/>
                  <a:gd name="T4" fmla="*/ 153 w 158"/>
                  <a:gd name="T5" fmla="*/ 7 h 66"/>
                  <a:gd name="T6" fmla="*/ 154 w 158"/>
                  <a:gd name="T7" fmla="*/ 6 h 66"/>
                  <a:gd name="T8" fmla="*/ 154 w 158"/>
                  <a:gd name="T9" fmla="*/ 6 h 66"/>
                  <a:gd name="T10" fmla="*/ 158 w 158"/>
                  <a:gd name="T11" fmla="*/ 5 h 66"/>
                  <a:gd name="T12" fmla="*/ 157 w 158"/>
                  <a:gd name="T13" fmla="*/ 0 h 66"/>
                  <a:gd name="T14" fmla="*/ 152 w 158"/>
                  <a:gd name="T15" fmla="*/ 2 h 66"/>
                  <a:gd name="T16" fmla="*/ 152 w 158"/>
                  <a:gd name="T17" fmla="*/ 2 h 66"/>
                  <a:gd name="T18" fmla="*/ 152 w 158"/>
                  <a:gd name="T19" fmla="*/ 2 h 66"/>
                  <a:gd name="T20" fmla="*/ 28 w 158"/>
                  <a:gd name="T21" fmla="*/ 51 h 66"/>
                  <a:gd name="T22" fmla="*/ 27 w 158"/>
                  <a:gd name="T23" fmla="*/ 51 h 66"/>
                  <a:gd name="T24" fmla="*/ 27 w 158"/>
                  <a:gd name="T25" fmla="*/ 51 h 66"/>
                  <a:gd name="T26" fmla="*/ 0 w 158"/>
                  <a:gd name="T27" fmla="*/ 62 h 66"/>
                  <a:gd name="T28" fmla="*/ 2 w 158"/>
                  <a:gd name="T29" fmla="*/ 66 h 66"/>
                  <a:gd name="T30" fmla="*/ 29 w 158"/>
                  <a:gd name="T31" fmla="*/ 56 h 66"/>
                  <a:gd name="T32" fmla="*/ 29 w 158"/>
                  <a:gd name="T33" fmla="*/ 5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66">
                    <a:moveTo>
                      <a:pt x="29" y="55"/>
                    </a:moveTo>
                    <a:cubicBezTo>
                      <a:pt x="30" y="55"/>
                      <a:pt x="30" y="55"/>
                      <a:pt x="30" y="55"/>
                    </a:cubicBezTo>
                    <a:cubicBezTo>
                      <a:pt x="153" y="7"/>
                      <a:pt x="153" y="7"/>
                      <a:pt x="153" y="7"/>
                    </a:cubicBezTo>
                    <a:cubicBezTo>
                      <a:pt x="154" y="6"/>
                      <a:pt x="154" y="6"/>
                      <a:pt x="154" y="6"/>
                    </a:cubicBezTo>
                    <a:cubicBezTo>
                      <a:pt x="154" y="6"/>
                      <a:pt x="154" y="6"/>
                      <a:pt x="154" y="6"/>
                    </a:cubicBezTo>
                    <a:cubicBezTo>
                      <a:pt x="158" y="5"/>
                      <a:pt x="158" y="5"/>
                      <a:pt x="158" y="5"/>
                    </a:cubicBezTo>
                    <a:cubicBezTo>
                      <a:pt x="158" y="3"/>
                      <a:pt x="157" y="2"/>
                      <a:pt x="157" y="0"/>
                    </a:cubicBezTo>
                    <a:cubicBezTo>
                      <a:pt x="152" y="2"/>
                      <a:pt x="152" y="2"/>
                      <a:pt x="152" y="2"/>
                    </a:cubicBezTo>
                    <a:cubicBezTo>
                      <a:pt x="152" y="2"/>
                      <a:pt x="152" y="2"/>
                      <a:pt x="152" y="2"/>
                    </a:cubicBezTo>
                    <a:cubicBezTo>
                      <a:pt x="152" y="2"/>
                      <a:pt x="152" y="2"/>
                      <a:pt x="152" y="2"/>
                    </a:cubicBezTo>
                    <a:cubicBezTo>
                      <a:pt x="28" y="51"/>
                      <a:pt x="28" y="51"/>
                      <a:pt x="28" y="51"/>
                    </a:cubicBezTo>
                    <a:cubicBezTo>
                      <a:pt x="27" y="51"/>
                      <a:pt x="27" y="51"/>
                      <a:pt x="27" y="51"/>
                    </a:cubicBezTo>
                    <a:cubicBezTo>
                      <a:pt x="27" y="51"/>
                      <a:pt x="27" y="51"/>
                      <a:pt x="27" y="51"/>
                    </a:cubicBezTo>
                    <a:cubicBezTo>
                      <a:pt x="0" y="62"/>
                      <a:pt x="0" y="62"/>
                      <a:pt x="0" y="62"/>
                    </a:cubicBezTo>
                    <a:cubicBezTo>
                      <a:pt x="1" y="63"/>
                      <a:pt x="1" y="65"/>
                      <a:pt x="2" y="66"/>
                    </a:cubicBezTo>
                    <a:cubicBezTo>
                      <a:pt x="29" y="56"/>
                      <a:pt x="29" y="56"/>
                      <a:pt x="29" y="56"/>
                    </a:cubicBezTo>
                    <a:lnTo>
                      <a:pt x="29"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2" name="组合 121"/>
            <p:cNvGrpSpPr/>
            <p:nvPr/>
          </p:nvGrpSpPr>
          <p:grpSpPr>
            <a:xfrm>
              <a:off x="2360688" y="287338"/>
              <a:ext cx="493713" cy="495300"/>
              <a:chOff x="2641600" y="287338"/>
              <a:chExt cx="493713" cy="495300"/>
            </a:xfrm>
            <a:solidFill>
              <a:srgbClr val="CE263D"/>
            </a:solidFill>
          </p:grpSpPr>
          <p:sp>
            <p:nvSpPr>
              <p:cNvPr id="63" name="Freeform 53"/>
              <p:cNvSpPr>
                <a:spLocks/>
              </p:cNvSpPr>
              <p:nvPr/>
            </p:nvSpPr>
            <p:spPr bwMode="auto">
              <a:xfrm>
                <a:off x="2654300" y="431800"/>
                <a:ext cx="463550" cy="193675"/>
              </a:xfrm>
              <a:custGeom>
                <a:avLst/>
                <a:gdLst>
                  <a:gd name="T0" fmla="*/ 14 w 77"/>
                  <a:gd name="T1" fmla="*/ 26 h 32"/>
                  <a:gd name="T2" fmla="*/ 14 w 77"/>
                  <a:gd name="T3" fmla="*/ 26 h 32"/>
                  <a:gd name="T4" fmla="*/ 74 w 77"/>
                  <a:gd name="T5" fmla="*/ 3 h 32"/>
                  <a:gd name="T6" fmla="*/ 74 w 77"/>
                  <a:gd name="T7" fmla="*/ 3 h 32"/>
                  <a:gd name="T8" fmla="*/ 75 w 77"/>
                  <a:gd name="T9" fmla="*/ 3 h 32"/>
                  <a:gd name="T10" fmla="*/ 77 w 77"/>
                  <a:gd name="T11" fmla="*/ 2 h 32"/>
                  <a:gd name="T12" fmla="*/ 76 w 77"/>
                  <a:gd name="T13" fmla="*/ 0 h 32"/>
                  <a:gd name="T14" fmla="*/ 74 w 77"/>
                  <a:gd name="T15" fmla="*/ 0 h 32"/>
                  <a:gd name="T16" fmla="*/ 73 w 77"/>
                  <a:gd name="T17" fmla="*/ 0 h 32"/>
                  <a:gd name="T18" fmla="*/ 73 w 77"/>
                  <a:gd name="T19" fmla="*/ 1 h 32"/>
                  <a:gd name="T20" fmla="*/ 13 w 77"/>
                  <a:gd name="T21" fmla="*/ 24 h 32"/>
                  <a:gd name="T22" fmla="*/ 13 w 77"/>
                  <a:gd name="T23" fmla="*/ 24 h 32"/>
                  <a:gd name="T24" fmla="*/ 13 w 77"/>
                  <a:gd name="T25" fmla="*/ 24 h 32"/>
                  <a:gd name="T26" fmla="*/ 0 w 77"/>
                  <a:gd name="T27" fmla="*/ 29 h 32"/>
                  <a:gd name="T28" fmla="*/ 1 w 77"/>
                  <a:gd name="T29" fmla="*/ 32 h 32"/>
                  <a:gd name="T30" fmla="*/ 14 w 77"/>
                  <a:gd name="T31"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32">
                    <a:moveTo>
                      <a:pt x="14" y="26"/>
                    </a:moveTo>
                    <a:cubicBezTo>
                      <a:pt x="14" y="26"/>
                      <a:pt x="14" y="26"/>
                      <a:pt x="14" y="26"/>
                    </a:cubicBezTo>
                    <a:cubicBezTo>
                      <a:pt x="74" y="3"/>
                      <a:pt x="74" y="3"/>
                      <a:pt x="74" y="3"/>
                    </a:cubicBezTo>
                    <a:cubicBezTo>
                      <a:pt x="74" y="3"/>
                      <a:pt x="74" y="3"/>
                      <a:pt x="74" y="3"/>
                    </a:cubicBezTo>
                    <a:cubicBezTo>
                      <a:pt x="75" y="3"/>
                      <a:pt x="75" y="3"/>
                      <a:pt x="75" y="3"/>
                    </a:cubicBezTo>
                    <a:cubicBezTo>
                      <a:pt x="77" y="2"/>
                      <a:pt x="77" y="2"/>
                      <a:pt x="77" y="2"/>
                    </a:cubicBezTo>
                    <a:cubicBezTo>
                      <a:pt x="76" y="1"/>
                      <a:pt x="76" y="0"/>
                      <a:pt x="76" y="0"/>
                    </a:cubicBezTo>
                    <a:cubicBezTo>
                      <a:pt x="74" y="0"/>
                      <a:pt x="74" y="0"/>
                      <a:pt x="74" y="0"/>
                    </a:cubicBezTo>
                    <a:cubicBezTo>
                      <a:pt x="73" y="0"/>
                      <a:pt x="73" y="0"/>
                      <a:pt x="73" y="0"/>
                    </a:cubicBezTo>
                    <a:cubicBezTo>
                      <a:pt x="73" y="1"/>
                      <a:pt x="73" y="1"/>
                      <a:pt x="73" y="1"/>
                    </a:cubicBezTo>
                    <a:cubicBezTo>
                      <a:pt x="13" y="24"/>
                      <a:pt x="13" y="24"/>
                      <a:pt x="13" y="24"/>
                    </a:cubicBezTo>
                    <a:cubicBezTo>
                      <a:pt x="13" y="24"/>
                      <a:pt x="13" y="24"/>
                      <a:pt x="13" y="24"/>
                    </a:cubicBezTo>
                    <a:cubicBezTo>
                      <a:pt x="13" y="24"/>
                      <a:pt x="13" y="24"/>
                      <a:pt x="13" y="24"/>
                    </a:cubicBezTo>
                    <a:cubicBezTo>
                      <a:pt x="0" y="29"/>
                      <a:pt x="0" y="29"/>
                      <a:pt x="0" y="29"/>
                    </a:cubicBezTo>
                    <a:cubicBezTo>
                      <a:pt x="0" y="30"/>
                      <a:pt x="0" y="31"/>
                      <a:pt x="1" y="32"/>
                    </a:cubicBezTo>
                    <a:cubicBezTo>
                      <a:pt x="14" y="26"/>
                      <a:pt x="14" y="26"/>
                      <a:pt x="1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4"/>
              <p:cNvSpPr>
                <a:spLocks/>
              </p:cNvSpPr>
              <p:nvPr/>
            </p:nvSpPr>
            <p:spPr bwMode="auto">
              <a:xfrm>
                <a:off x="2641600" y="365125"/>
                <a:ext cx="433388" cy="187325"/>
              </a:xfrm>
              <a:custGeom>
                <a:avLst/>
                <a:gdLst>
                  <a:gd name="T0" fmla="*/ 12 w 72"/>
                  <a:gd name="T1" fmla="*/ 26 h 31"/>
                  <a:gd name="T2" fmla="*/ 12 w 72"/>
                  <a:gd name="T3" fmla="*/ 26 h 31"/>
                  <a:gd name="T4" fmla="*/ 72 w 72"/>
                  <a:gd name="T5" fmla="*/ 3 h 31"/>
                  <a:gd name="T6" fmla="*/ 72 w 72"/>
                  <a:gd name="T7" fmla="*/ 2 h 31"/>
                  <a:gd name="T8" fmla="*/ 72 w 72"/>
                  <a:gd name="T9" fmla="*/ 2 h 31"/>
                  <a:gd name="T10" fmla="*/ 72 w 72"/>
                  <a:gd name="T11" fmla="*/ 2 h 31"/>
                  <a:gd name="T12" fmla="*/ 71 w 72"/>
                  <a:gd name="T13" fmla="*/ 0 h 31"/>
                  <a:gd name="T14" fmla="*/ 11 w 72"/>
                  <a:gd name="T15" fmla="*/ 24 h 31"/>
                  <a:gd name="T16" fmla="*/ 11 w 72"/>
                  <a:gd name="T17" fmla="*/ 24 h 31"/>
                  <a:gd name="T18" fmla="*/ 10 w 72"/>
                  <a:gd name="T19" fmla="*/ 24 h 31"/>
                  <a:gd name="T20" fmla="*/ 0 w 72"/>
                  <a:gd name="T21" fmla="*/ 28 h 31"/>
                  <a:gd name="T22" fmla="*/ 0 w 72"/>
                  <a:gd name="T23" fmla="*/ 31 h 31"/>
                  <a:gd name="T24" fmla="*/ 11 w 72"/>
                  <a:gd name="T25" fmla="*/ 26 h 31"/>
                  <a:gd name="T26" fmla="*/ 12 w 72"/>
                  <a:gd name="T27"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31">
                    <a:moveTo>
                      <a:pt x="12" y="26"/>
                    </a:moveTo>
                    <a:cubicBezTo>
                      <a:pt x="12" y="26"/>
                      <a:pt x="12" y="26"/>
                      <a:pt x="12" y="26"/>
                    </a:cubicBezTo>
                    <a:cubicBezTo>
                      <a:pt x="72" y="3"/>
                      <a:pt x="72" y="3"/>
                      <a:pt x="72" y="3"/>
                    </a:cubicBezTo>
                    <a:cubicBezTo>
                      <a:pt x="72" y="2"/>
                      <a:pt x="72" y="2"/>
                      <a:pt x="72" y="2"/>
                    </a:cubicBezTo>
                    <a:cubicBezTo>
                      <a:pt x="72" y="2"/>
                      <a:pt x="72" y="2"/>
                      <a:pt x="72" y="2"/>
                    </a:cubicBezTo>
                    <a:cubicBezTo>
                      <a:pt x="72" y="2"/>
                      <a:pt x="72" y="2"/>
                      <a:pt x="72" y="2"/>
                    </a:cubicBezTo>
                    <a:cubicBezTo>
                      <a:pt x="72" y="2"/>
                      <a:pt x="71" y="1"/>
                      <a:pt x="71" y="0"/>
                    </a:cubicBezTo>
                    <a:cubicBezTo>
                      <a:pt x="11" y="24"/>
                      <a:pt x="11" y="24"/>
                      <a:pt x="11" y="24"/>
                    </a:cubicBezTo>
                    <a:cubicBezTo>
                      <a:pt x="11" y="24"/>
                      <a:pt x="11" y="24"/>
                      <a:pt x="11" y="24"/>
                    </a:cubicBezTo>
                    <a:cubicBezTo>
                      <a:pt x="10" y="24"/>
                      <a:pt x="10" y="24"/>
                      <a:pt x="10" y="24"/>
                    </a:cubicBezTo>
                    <a:cubicBezTo>
                      <a:pt x="0" y="28"/>
                      <a:pt x="0" y="28"/>
                      <a:pt x="0" y="28"/>
                    </a:cubicBezTo>
                    <a:cubicBezTo>
                      <a:pt x="0" y="29"/>
                      <a:pt x="0" y="30"/>
                      <a:pt x="0" y="31"/>
                    </a:cubicBezTo>
                    <a:cubicBezTo>
                      <a:pt x="11" y="26"/>
                      <a:pt x="11" y="26"/>
                      <a:pt x="11" y="26"/>
                    </a:cubicBez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5"/>
              <p:cNvSpPr>
                <a:spLocks/>
              </p:cNvSpPr>
              <p:nvPr/>
            </p:nvSpPr>
            <p:spPr bwMode="auto">
              <a:xfrm>
                <a:off x="2647950" y="317500"/>
                <a:ext cx="366713" cy="150813"/>
              </a:xfrm>
              <a:custGeom>
                <a:avLst/>
                <a:gdLst>
                  <a:gd name="T0" fmla="*/ 6 w 61"/>
                  <a:gd name="T1" fmla="*/ 23 h 25"/>
                  <a:gd name="T2" fmla="*/ 6 w 61"/>
                  <a:gd name="T3" fmla="*/ 23 h 25"/>
                  <a:gd name="T4" fmla="*/ 61 w 61"/>
                  <a:gd name="T5" fmla="*/ 1 h 25"/>
                  <a:gd name="T6" fmla="*/ 58 w 61"/>
                  <a:gd name="T7" fmla="*/ 0 h 25"/>
                  <a:gd name="T8" fmla="*/ 5 w 61"/>
                  <a:gd name="T9" fmla="*/ 21 h 25"/>
                  <a:gd name="T10" fmla="*/ 5 w 61"/>
                  <a:gd name="T11" fmla="*/ 21 h 25"/>
                  <a:gd name="T12" fmla="*/ 5 w 61"/>
                  <a:gd name="T13" fmla="*/ 21 h 25"/>
                  <a:gd name="T14" fmla="*/ 1 w 61"/>
                  <a:gd name="T15" fmla="*/ 22 h 25"/>
                  <a:gd name="T16" fmla="*/ 0 w 61"/>
                  <a:gd name="T17" fmla="*/ 25 h 25"/>
                  <a:gd name="T18" fmla="*/ 6 w 61"/>
                  <a:gd name="T19"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5">
                    <a:moveTo>
                      <a:pt x="6" y="23"/>
                    </a:moveTo>
                    <a:cubicBezTo>
                      <a:pt x="6" y="23"/>
                      <a:pt x="6" y="23"/>
                      <a:pt x="6" y="23"/>
                    </a:cubicBezTo>
                    <a:cubicBezTo>
                      <a:pt x="61" y="1"/>
                      <a:pt x="61" y="1"/>
                      <a:pt x="61" y="1"/>
                    </a:cubicBezTo>
                    <a:cubicBezTo>
                      <a:pt x="60" y="1"/>
                      <a:pt x="59" y="0"/>
                      <a:pt x="58" y="0"/>
                    </a:cubicBezTo>
                    <a:cubicBezTo>
                      <a:pt x="5" y="21"/>
                      <a:pt x="5" y="21"/>
                      <a:pt x="5" y="21"/>
                    </a:cubicBezTo>
                    <a:cubicBezTo>
                      <a:pt x="5" y="21"/>
                      <a:pt x="5" y="21"/>
                      <a:pt x="5" y="21"/>
                    </a:cubicBezTo>
                    <a:cubicBezTo>
                      <a:pt x="5" y="21"/>
                      <a:pt x="5" y="21"/>
                      <a:pt x="5" y="21"/>
                    </a:cubicBezTo>
                    <a:cubicBezTo>
                      <a:pt x="1" y="22"/>
                      <a:pt x="1" y="22"/>
                      <a:pt x="1" y="22"/>
                    </a:cubicBezTo>
                    <a:cubicBezTo>
                      <a:pt x="1" y="23"/>
                      <a:pt x="1" y="24"/>
                      <a:pt x="0" y="25"/>
                    </a:cubicBezTo>
                    <a:cubicBezTo>
                      <a:pt x="6" y="23"/>
                      <a:pt x="6"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6"/>
              <p:cNvSpPr>
                <a:spLocks/>
              </p:cNvSpPr>
              <p:nvPr/>
            </p:nvSpPr>
            <p:spPr bwMode="auto">
              <a:xfrm>
                <a:off x="2708275" y="287338"/>
                <a:ext cx="198438" cy="77788"/>
              </a:xfrm>
              <a:custGeom>
                <a:avLst/>
                <a:gdLst>
                  <a:gd name="T0" fmla="*/ 27 w 33"/>
                  <a:gd name="T1" fmla="*/ 0 h 13"/>
                  <a:gd name="T2" fmla="*/ 26 w 33"/>
                  <a:gd name="T3" fmla="*/ 1 h 13"/>
                  <a:gd name="T4" fmla="*/ 5 w 33"/>
                  <a:gd name="T5" fmla="*/ 9 h 13"/>
                  <a:gd name="T6" fmla="*/ 0 w 33"/>
                  <a:gd name="T7" fmla="*/ 13 h 13"/>
                  <a:gd name="T8" fmla="*/ 33 w 33"/>
                  <a:gd name="T9" fmla="*/ 0 h 13"/>
                  <a:gd name="T10" fmla="*/ 27 w 33"/>
                  <a:gd name="T11" fmla="*/ 0 h 13"/>
                </a:gdLst>
                <a:ahLst/>
                <a:cxnLst>
                  <a:cxn ang="0">
                    <a:pos x="T0" y="T1"/>
                  </a:cxn>
                  <a:cxn ang="0">
                    <a:pos x="T2" y="T3"/>
                  </a:cxn>
                  <a:cxn ang="0">
                    <a:pos x="T4" y="T5"/>
                  </a:cxn>
                  <a:cxn ang="0">
                    <a:pos x="T6" y="T7"/>
                  </a:cxn>
                  <a:cxn ang="0">
                    <a:pos x="T8" y="T9"/>
                  </a:cxn>
                  <a:cxn ang="0">
                    <a:pos x="T10" y="T11"/>
                  </a:cxn>
                </a:cxnLst>
                <a:rect l="0" t="0" r="r" b="b"/>
                <a:pathLst>
                  <a:path w="33" h="13">
                    <a:moveTo>
                      <a:pt x="27" y="0"/>
                    </a:moveTo>
                    <a:cubicBezTo>
                      <a:pt x="27" y="0"/>
                      <a:pt x="26" y="0"/>
                      <a:pt x="26" y="1"/>
                    </a:cubicBezTo>
                    <a:cubicBezTo>
                      <a:pt x="5" y="9"/>
                      <a:pt x="5" y="9"/>
                      <a:pt x="5" y="9"/>
                    </a:cubicBezTo>
                    <a:cubicBezTo>
                      <a:pt x="3" y="10"/>
                      <a:pt x="1" y="12"/>
                      <a:pt x="0" y="13"/>
                    </a:cubicBezTo>
                    <a:cubicBezTo>
                      <a:pt x="33" y="0"/>
                      <a:pt x="33" y="0"/>
                      <a:pt x="33" y="0"/>
                    </a:cubicBezTo>
                    <a:cubicBezTo>
                      <a:pt x="31" y="0"/>
                      <a:pt x="29"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7"/>
              <p:cNvSpPr>
                <a:spLocks/>
              </p:cNvSpPr>
              <p:nvPr/>
            </p:nvSpPr>
            <p:spPr bwMode="auto">
              <a:xfrm>
                <a:off x="2641600" y="395288"/>
                <a:ext cx="458788" cy="193675"/>
              </a:xfrm>
              <a:custGeom>
                <a:avLst/>
                <a:gdLst>
                  <a:gd name="T0" fmla="*/ 14 w 76"/>
                  <a:gd name="T1" fmla="*/ 27 h 32"/>
                  <a:gd name="T2" fmla="*/ 14 w 76"/>
                  <a:gd name="T3" fmla="*/ 27 h 32"/>
                  <a:gd name="T4" fmla="*/ 74 w 76"/>
                  <a:gd name="T5" fmla="*/ 3 h 32"/>
                  <a:gd name="T6" fmla="*/ 74 w 76"/>
                  <a:gd name="T7" fmla="*/ 3 h 32"/>
                  <a:gd name="T8" fmla="*/ 74 w 76"/>
                  <a:gd name="T9" fmla="*/ 3 h 32"/>
                  <a:gd name="T10" fmla="*/ 76 w 76"/>
                  <a:gd name="T11" fmla="*/ 2 h 32"/>
                  <a:gd name="T12" fmla="*/ 75 w 76"/>
                  <a:gd name="T13" fmla="*/ 0 h 32"/>
                  <a:gd name="T14" fmla="*/ 73 w 76"/>
                  <a:gd name="T15" fmla="*/ 1 h 32"/>
                  <a:gd name="T16" fmla="*/ 73 w 76"/>
                  <a:gd name="T17" fmla="*/ 1 h 32"/>
                  <a:gd name="T18" fmla="*/ 73 w 76"/>
                  <a:gd name="T19" fmla="*/ 1 h 32"/>
                  <a:gd name="T20" fmla="*/ 13 w 76"/>
                  <a:gd name="T21" fmla="*/ 24 h 32"/>
                  <a:gd name="T22" fmla="*/ 13 w 76"/>
                  <a:gd name="T23" fmla="*/ 25 h 32"/>
                  <a:gd name="T24" fmla="*/ 13 w 76"/>
                  <a:gd name="T25" fmla="*/ 25 h 32"/>
                  <a:gd name="T26" fmla="*/ 0 w 76"/>
                  <a:gd name="T27" fmla="*/ 29 h 32"/>
                  <a:gd name="T28" fmla="*/ 1 w 76"/>
                  <a:gd name="T29" fmla="*/ 32 h 32"/>
                  <a:gd name="T30" fmla="*/ 14 w 76"/>
                  <a:gd name="T31"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32">
                    <a:moveTo>
                      <a:pt x="14" y="27"/>
                    </a:moveTo>
                    <a:cubicBezTo>
                      <a:pt x="14" y="27"/>
                      <a:pt x="14" y="27"/>
                      <a:pt x="14" y="27"/>
                    </a:cubicBezTo>
                    <a:cubicBezTo>
                      <a:pt x="74" y="3"/>
                      <a:pt x="74" y="3"/>
                      <a:pt x="74" y="3"/>
                    </a:cubicBezTo>
                    <a:cubicBezTo>
                      <a:pt x="74" y="3"/>
                      <a:pt x="74" y="3"/>
                      <a:pt x="74" y="3"/>
                    </a:cubicBezTo>
                    <a:cubicBezTo>
                      <a:pt x="74" y="3"/>
                      <a:pt x="74" y="3"/>
                      <a:pt x="74" y="3"/>
                    </a:cubicBezTo>
                    <a:cubicBezTo>
                      <a:pt x="76" y="2"/>
                      <a:pt x="76" y="2"/>
                      <a:pt x="76" y="2"/>
                    </a:cubicBezTo>
                    <a:cubicBezTo>
                      <a:pt x="76" y="2"/>
                      <a:pt x="75" y="1"/>
                      <a:pt x="75" y="0"/>
                    </a:cubicBezTo>
                    <a:cubicBezTo>
                      <a:pt x="73" y="1"/>
                      <a:pt x="73" y="1"/>
                      <a:pt x="73" y="1"/>
                    </a:cubicBezTo>
                    <a:cubicBezTo>
                      <a:pt x="73" y="1"/>
                      <a:pt x="73" y="1"/>
                      <a:pt x="73" y="1"/>
                    </a:cubicBezTo>
                    <a:cubicBezTo>
                      <a:pt x="73" y="1"/>
                      <a:pt x="73" y="1"/>
                      <a:pt x="73" y="1"/>
                    </a:cubicBezTo>
                    <a:cubicBezTo>
                      <a:pt x="13" y="24"/>
                      <a:pt x="13" y="24"/>
                      <a:pt x="13" y="24"/>
                    </a:cubicBezTo>
                    <a:cubicBezTo>
                      <a:pt x="13" y="25"/>
                      <a:pt x="13" y="25"/>
                      <a:pt x="13" y="25"/>
                    </a:cubicBezTo>
                    <a:cubicBezTo>
                      <a:pt x="13" y="25"/>
                      <a:pt x="13" y="25"/>
                      <a:pt x="13" y="25"/>
                    </a:cubicBezTo>
                    <a:cubicBezTo>
                      <a:pt x="0" y="29"/>
                      <a:pt x="0" y="29"/>
                      <a:pt x="0" y="29"/>
                    </a:cubicBezTo>
                    <a:cubicBezTo>
                      <a:pt x="1" y="30"/>
                      <a:pt x="1" y="31"/>
                      <a:pt x="1" y="32"/>
                    </a:cubicBezTo>
                    <a:cubicBezTo>
                      <a:pt x="14" y="27"/>
                      <a:pt x="14" y="27"/>
                      <a:pt x="1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8"/>
              <p:cNvSpPr>
                <a:spLocks/>
              </p:cNvSpPr>
              <p:nvPr/>
            </p:nvSpPr>
            <p:spPr bwMode="auto">
              <a:xfrm>
                <a:off x="2641600" y="341313"/>
                <a:ext cx="409575" cy="169863"/>
              </a:xfrm>
              <a:custGeom>
                <a:avLst/>
                <a:gdLst>
                  <a:gd name="T0" fmla="*/ 9 w 68"/>
                  <a:gd name="T1" fmla="*/ 25 h 28"/>
                  <a:gd name="T2" fmla="*/ 10 w 68"/>
                  <a:gd name="T3" fmla="*/ 24 h 28"/>
                  <a:gd name="T4" fmla="*/ 68 w 68"/>
                  <a:gd name="T5" fmla="*/ 2 h 28"/>
                  <a:gd name="T6" fmla="*/ 66 w 68"/>
                  <a:gd name="T7" fmla="*/ 0 h 28"/>
                  <a:gd name="T8" fmla="*/ 9 w 68"/>
                  <a:gd name="T9" fmla="*/ 22 h 28"/>
                  <a:gd name="T10" fmla="*/ 8 w 68"/>
                  <a:gd name="T11" fmla="*/ 22 h 28"/>
                  <a:gd name="T12" fmla="*/ 8 w 68"/>
                  <a:gd name="T13" fmla="*/ 22 h 28"/>
                  <a:gd name="T14" fmla="*/ 0 w 68"/>
                  <a:gd name="T15" fmla="*/ 25 h 28"/>
                  <a:gd name="T16" fmla="*/ 0 w 68"/>
                  <a:gd name="T17" fmla="*/ 28 h 28"/>
                  <a:gd name="T18" fmla="*/ 9 w 68"/>
                  <a:gd name="T19"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28">
                    <a:moveTo>
                      <a:pt x="9" y="25"/>
                    </a:moveTo>
                    <a:cubicBezTo>
                      <a:pt x="10" y="24"/>
                      <a:pt x="10" y="24"/>
                      <a:pt x="10" y="24"/>
                    </a:cubicBezTo>
                    <a:cubicBezTo>
                      <a:pt x="68" y="2"/>
                      <a:pt x="68" y="2"/>
                      <a:pt x="68" y="2"/>
                    </a:cubicBezTo>
                    <a:cubicBezTo>
                      <a:pt x="67" y="1"/>
                      <a:pt x="66" y="0"/>
                      <a:pt x="66" y="0"/>
                    </a:cubicBezTo>
                    <a:cubicBezTo>
                      <a:pt x="9" y="22"/>
                      <a:pt x="9" y="22"/>
                      <a:pt x="9" y="22"/>
                    </a:cubicBezTo>
                    <a:cubicBezTo>
                      <a:pt x="8" y="22"/>
                      <a:pt x="8" y="22"/>
                      <a:pt x="8" y="22"/>
                    </a:cubicBezTo>
                    <a:cubicBezTo>
                      <a:pt x="8" y="22"/>
                      <a:pt x="8" y="22"/>
                      <a:pt x="8" y="22"/>
                    </a:cubicBezTo>
                    <a:cubicBezTo>
                      <a:pt x="0" y="25"/>
                      <a:pt x="0" y="25"/>
                      <a:pt x="0" y="25"/>
                    </a:cubicBezTo>
                    <a:cubicBezTo>
                      <a:pt x="0" y="26"/>
                      <a:pt x="0" y="27"/>
                      <a:pt x="0" y="28"/>
                    </a:cubicBezTo>
                    <a:cubicBezTo>
                      <a:pt x="9" y="25"/>
                      <a:pt x="9" y="25"/>
                      <a:pt x="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9"/>
              <p:cNvSpPr>
                <a:spLocks/>
              </p:cNvSpPr>
              <p:nvPr/>
            </p:nvSpPr>
            <p:spPr bwMode="auto">
              <a:xfrm>
                <a:off x="2665412" y="300038"/>
                <a:ext cx="307975" cy="120650"/>
              </a:xfrm>
              <a:custGeom>
                <a:avLst/>
                <a:gdLst>
                  <a:gd name="T0" fmla="*/ 1 w 51"/>
                  <a:gd name="T1" fmla="*/ 20 h 20"/>
                  <a:gd name="T2" fmla="*/ 1 w 51"/>
                  <a:gd name="T3" fmla="*/ 20 h 20"/>
                  <a:gd name="T4" fmla="*/ 51 w 51"/>
                  <a:gd name="T5" fmla="*/ 1 h 20"/>
                  <a:gd name="T6" fmla="*/ 47 w 51"/>
                  <a:gd name="T7" fmla="*/ 0 h 20"/>
                  <a:gd name="T8" fmla="*/ 2 w 51"/>
                  <a:gd name="T9" fmla="*/ 17 h 20"/>
                  <a:gd name="T10" fmla="*/ 0 w 51"/>
                  <a:gd name="T11" fmla="*/ 20 h 20"/>
                  <a:gd name="T12" fmla="*/ 1 w 5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1" h="20">
                    <a:moveTo>
                      <a:pt x="1" y="20"/>
                    </a:moveTo>
                    <a:cubicBezTo>
                      <a:pt x="1" y="20"/>
                      <a:pt x="1" y="20"/>
                      <a:pt x="1" y="20"/>
                    </a:cubicBezTo>
                    <a:cubicBezTo>
                      <a:pt x="51" y="1"/>
                      <a:pt x="51" y="1"/>
                      <a:pt x="51" y="1"/>
                    </a:cubicBezTo>
                    <a:cubicBezTo>
                      <a:pt x="49" y="0"/>
                      <a:pt x="48" y="0"/>
                      <a:pt x="47" y="0"/>
                    </a:cubicBezTo>
                    <a:cubicBezTo>
                      <a:pt x="2" y="17"/>
                      <a:pt x="2" y="17"/>
                      <a:pt x="2" y="17"/>
                    </a:cubicBezTo>
                    <a:cubicBezTo>
                      <a:pt x="2" y="18"/>
                      <a:pt x="1" y="19"/>
                      <a:pt x="0" y="20"/>
                    </a:cubicBezTo>
                    <a:cubicBezTo>
                      <a:pt x="1" y="20"/>
                      <a:pt x="1" y="20"/>
                      <a:pt x="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0"/>
              <p:cNvSpPr>
                <a:spLocks/>
              </p:cNvSpPr>
              <p:nvPr/>
            </p:nvSpPr>
            <p:spPr bwMode="auto">
              <a:xfrm>
                <a:off x="2828925" y="668338"/>
                <a:ext cx="265113" cy="114300"/>
              </a:xfrm>
              <a:custGeom>
                <a:avLst/>
                <a:gdLst>
                  <a:gd name="T0" fmla="*/ 4 w 44"/>
                  <a:gd name="T1" fmla="*/ 19 h 19"/>
                  <a:gd name="T2" fmla="*/ 42 w 44"/>
                  <a:gd name="T3" fmla="*/ 4 h 19"/>
                  <a:gd name="T4" fmla="*/ 44 w 44"/>
                  <a:gd name="T5" fmla="*/ 0 h 19"/>
                  <a:gd name="T6" fmla="*/ 0 w 44"/>
                  <a:gd name="T7" fmla="*/ 18 h 19"/>
                  <a:gd name="T8" fmla="*/ 4 w 44"/>
                  <a:gd name="T9" fmla="*/ 19 h 19"/>
                </a:gdLst>
                <a:ahLst/>
                <a:cxnLst>
                  <a:cxn ang="0">
                    <a:pos x="T0" y="T1"/>
                  </a:cxn>
                  <a:cxn ang="0">
                    <a:pos x="T2" y="T3"/>
                  </a:cxn>
                  <a:cxn ang="0">
                    <a:pos x="T4" y="T5"/>
                  </a:cxn>
                  <a:cxn ang="0">
                    <a:pos x="T6" y="T7"/>
                  </a:cxn>
                  <a:cxn ang="0">
                    <a:pos x="T8" y="T9"/>
                  </a:cxn>
                </a:cxnLst>
                <a:rect l="0" t="0" r="r" b="b"/>
                <a:pathLst>
                  <a:path w="44" h="19">
                    <a:moveTo>
                      <a:pt x="4" y="19"/>
                    </a:moveTo>
                    <a:cubicBezTo>
                      <a:pt x="42" y="4"/>
                      <a:pt x="42" y="4"/>
                      <a:pt x="42" y="4"/>
                    </a:cubicBezTo>
                    <a:cubicBezTo>
                      <a:pt x="43" y="3"/>
                      <a:pt x="43" y="2"/>
                      <a:pt x="44" y="0"/>
                    </a:cubicBezTo>
                    <a:cubicBezTo>
                      <a:pt x="0" y="18"/>
                      <a:pt x="0" y="18"/>
                      <a:pt x="0" y="18"/>
                    </a:cubicBezTo>
                    <a:cubicBezTo>
                      <a:pt x="1" y="18"/>
                      <a:pt x="3" y="19"/>
                      <a:pt x="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1"/>
              <p:cNvSpPr>
                <a:spLocks/>
              </p:cNvSpPr>
              <p:nvPr/>
            </p:nvSpPr>
            <p:spPr bwMode="auto">
              <a:xfrm>
                <a:off x="2738437" y="577850"/>
                <a:ext cx="392113" cy="161925"/>
              </a:xfrm>
              <a:custGeom>
                <a:avLst/>
                <a:gdLst>
                  <a:gd name="T0" fmla="*/ 9 w 65"/>
                  <a:gd name="T1" fmla="*/ 25 h 27"/>
                  <a:gd name="T2" fmla="*/ 9 w 65"/>
                  <a:gd name="T3" fmla="*/ 25 h 27"/>
                  <a:gd name="T4" fmla="*/ 65 w 65"/>
                  <a:gd name="T5" fmla="*/ 3 h 27"/>
                  <a:gd name="T6" fmla="*/ 65 w 65"/>
                  <a:gd name="T7" fmla="*/ 0 h 27"/>
                  <a:gd name="T8" fmla="*/ 8 w 65"/>
                  <a:gd name="T9" fmla="*/ 23 h 27"/>
                  <a:gd name="T10" fmla="*/ 8 w 65"/>
                  <a:gd name="T11" fmla="*/ 23 h 27"/>
                  <a:gd name="T12" fmla="*/ 8 w 65"/>
                  <a:gd name="T13" fmla="*/ 23 h 27"/>
                  <a:gd name="T14" fmla="*/ 0 w 65"/>
                  <a:gd name="T15" fmla="*/ 26 h 27"/>
                  <a:gd name="T16" fmla="*/ 2 w 65"/>
                  <a:gd name="T17" fmla="*/ 27 h 27"/>
                  <a:gd name="T18" fmla="*/ 9 w 65"/>
                  <a:gd name="T19"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7">
                    <a:moveTo>
                      <a:pt x="9" y="25"/>
                    </a:moveTo>
                    <a:cubicBezTo>
                      <a:pt x="9" y="25"/>
                      <a:pt x="9" y="25"/>
                      <a:pt x="9" y="25"/>
                    </a:cubicBezTo>
                    <a:cubicBezTo>
                      <a:pt x="65" y="3"/>
                      <a:pt x="65" y="3"/>
                      <a:pt x="65" y="3"/>
                    </a:cubicBezTo>
                    <a:cubicBezTo>
                      <a:pt x="65" y="2"/>
                      <a:pt x="65" y="1"/>
                      <a:pt x="65" y="0"/>
                    </a:cubicBezTo>
                    <a:cubicBezTo>
                      <a:pt x="8" y="23"/>
                      <a:pt x="8" y="23"/>
                      <a:pt x="8" y="23"/>
                    </a:cubicBezTo>
                    <a:cubicBezTo>
                      <a:pt x="8" y="23"/>
                      <a:pt x="8" y="23"/>
                      <a:pt x="8" y="23"/>
                    </a:cubicBezTo>
                    <a:cubicBezTo>
                      <a:pt x="8" y="23"/>
                      <a:pt x="8" y="23"/>
                      <a:pt x="8" y="23"/>
                    </a:cubicBezTo>
                    <a:cubicBezTo>
                      <a:pt x="0" y="26"/>
                      <a:pt x="0" y="26"/>
                      <a:pt x="0" y="26"/>
                    </a:cubicBezTo>
                    <a:cubicBezTo>
                      <a:pt x="1" y="26"/>
                      <a:pt x="2" y="27"/>
                      <a:pt x="2" y="27"/>
                    </a:cubicBezTo>
                    <a:cubicBezTo>
                      <a:pt x="9" y="25"/>
                      <a:pt x="9" y="25"/>
                      <a:pt x="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2"/>
              <p:cNvSpPr>
                <a:spLocks/>
              </p:cNvSpPr>
              <p:nvPr/>
            </p:nvSpPr>
            <p:spPr bwMode="auto">
              <a:xfrm>
                <a:off x="2684462" y="498475"/>
                <a:ext cx="450850" cy="187325"/>
              </a:xfrm>
              <a:custGeom>
                <a:avLst/>
                <a:gdLst>
                  <a:gd name="T0" fmla="*/ 13 w 75"/>
                  <a:gd name="T1" fmla="*/ 27 h 31"/>
                  <a:gd name="T2" fmla="*/ 14 w 75"/>
                  <a:gd name="T3" fmla="*/ 27 h 31"/>
                  <a:gd name="T4" fmla="*/ 74 w 75"/>
                  <a:gd name="T5" fmla="*/ 3 h 31"/>
                  <a:gd name="T6" fmla="*/ 74 w 75"/>
                  <a:gd name="T7" fmla="*/ 3 h 31"/>
                  <a:gd name="T8" fmla="*/ 74 w 75"/>
                  <a:gd name="T9" fmla="*/ 3 h 31"/>
                  <a:gd name="T10" fmla="*/ 75 w 75"/>
                  <a:gd name="T11" fmla="*/ 3 h 31"/>
                  <a:gd name="T12" fmla="*/ 74 w 75"/>
                  <a:gd name="T13" fmla="*/ 0 h 31"/>
                  <a:gd name="T14" fmla="*/ 73 w 75"/>
                  <a:gd name="T15" fmla="*/ 1 h 31"/>
                  <a:gd name="T16" fmla="*/ 73 w 75"/>
                  <a:gd name="T17" fmla="*/ 1 h 31"/>
                  <a:gd name="T18" fmla="*/ 73 w 75"/>
                  <a:gd name="T19" fmla="*/ 1 h 31"/>
                  <a:gd name="T20" fmla="*/ 13 w 75"/>
                  <a:gd name="T21" fmla="*/ 24 h 31"/>
                  <a:gd name="T22" fmla="*/ 12 w 75"/>
                  <a:gd name="T23" fmla="*/ 24 h 31"/>
                  <a:gd name="T24" fmla="*/ 12 w 75"/>
                  <a:gd name="T25" fmla="*/ 24 h 31"/>
                  <a:gd name="T26" fmla="*/ 0 w 75"/>
                  <a:gd name="T27" fmla="*/ 29 h 31"/>
                  <a:gd name="T28" fmla="*/ 1 w 75"/>
                  <a:gd name="T29" fmla="*/ 31 h 31"/>
                  <a:gd name="T30" fmla="*/ 13 w 75"/>
                  <a:gd name="T31"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31">
                    <a:moveTo>
                      <a:pt x="13" y="27"/>
                    </a:moveTo>
                    <a:cubicBezTo>
                      <a:pt x="14" y="27"/>
                      <a:pt x="14" y="27"/>
                      <a:pt x="14" y="27"/>
                    </a:cubicBezTo>
                    <a:cubicBezTo>
                      <a:pt x="74" y="3"/>
                      <a:pt x="74" y="3"/>
                      <a:pt x="74" y="3"/>
                    </a:cubicBezTo>
                    <a:cubicBezTo>
                      <a:pt x="74" y="3"/>
                      <a:pt x="74" y="3"/>
                      <a:pt x="74" y="3"/>
                    </a:cubicBezTo>
                    <a:cubicBezTo>
                      <a:pt x="74" y="3"/>
                      <a:pt x="74" y="3"/>
                      <a:pt x="74" y="3"/>
                    </a:cubicBezTo>
                    <a:cubicBezTo>
                      <a:pt x="75" y="3"/>
                      <a:pt x="75" y="3"/>
                      <a:pt x="75" y="3"/>
                    </a:cubicBezTo>
                    <a:cubicBezTo>
                      <a:pt x="75" y="2"/>
                      <a:pt x="74" y="1"/>
                      <a:pt x="74" y="0"/>
                    </a:cubicBezTo>
                    <a:cubicBezTo>
                      <a:pt x="73" y="1"/>
                      <a:pt x="73" y="1"/>
                      <a:pt x="73" y="1"/>
                    </a:cubicBezTo>
                    <a:cubicBezTo>
                      <a:pt x="73" y="1"/>
                      <a:pt x="73" y="1"/>
                      <a:pt x="73" y="1"/>
                    </a:cubicBezTo>
                    <a:cubicBezTo>
                      <a:pt x="73" y="1"/>
                      <a:pt x="73" y="1"/>
                      <a:pt x="73" y="1"/>
                    </a:cubicBezTo>
                    <a:cubicBezTo>
                      <a:pt x="13" y="24"/>
                      <a:pt x="13" y="24"/>
                      <a:pt x="13" y="24"/>
                    </a:cubicBezTo>
                    <a:cubicBezTo>
                      <a:pt x="12" y="24"/>
                      <a:pt x="12" y="24"/>
                      <a:pt x="12" y="24"/>
                    </a:cubicBezTo>
                    <a:cubicBezTo>
                      <a:pt x="12" y="24"/>
                      <a:pt x="12" y="24"/>
                      <a:pt x="12" y="24"/>
                    </a:cubicBezTo>
                    <a:cubicBezTo>
                      <a:pt x="0" y="29"/>
                      <a:pt x="0" y="29"/>
                      <a:pt x="0" y="29"/>
                    </a:cubicBezTo>
                    <a:cubicBezTo>
                      <a:pt x="0" y="30"/>
                      <a:pt x="1" y="31"/>
                      <a:pt x="1" y="31"/>
                    </a:cubicBezTo>
                    <a:cubicBezTo>
                      <a:pt x="13" y="27"/>
                      <a:pt x="13" y="27"/>
                      <a:pt x="1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3"/>
              <p:cNvSpPr>
                <a:spLocks/>
              </p:cNvSpPr>
              <p:nvPr/>
            </p:nvSpPr>
            <p:spPr bwMode="auto">
              <a:xfrm>
                <a:off x="2913062" y="733425"/>
                <a:ext cx="127000" cy="49213"/>
              </a:xfrm>
              <a:custGeom>
                <a:avLst/>
                <a:gdLst>
                  <a:gd name="T0" fmla="*/ 21 w 21"/>
                  <a:gd name="T1" fmla="*/ 0 h 8"/>
                  <a:gd name="T2" fmla="*/ 0 w 21"/>
                  <a:gd name="T3" fmla="*/ 8 h 8"/>
                  <a:gd name="T4" fmla="*/ 21 w 21"/>
                  <a:gd name="T5" fmla="*/ 0 h 8"/>
                </a:gdLst>
                <a:ahLst/>
                <a:cxnLst>
                  <a:cxn ang="0">
                    <a:pos x="T0" y="T1"/>
                  </a:cxn>
                  <a:cxn ang="0">
                    <a:pos x="T2" y="T3"/>
                  </a:cxn>
                  <a:cxn ang="0">
                    <a:pos x="T4" y="T5"/>
                  </a:cxn>
                </a:cxnLst>
                <a:rect l="0" t="0" r="r" b="b"/>
                <a:pathLst>
                  <a:path w="21" h="8">
                    <a:moveTo>
                      <a:pt x="21" y="0"/>
                    </a:moveTo>
                    <a:cubicBezTo>
                      <a:pt x="0" y="8"/>
                      <a:pt x="0" y="8"/>
                      <a:pt x="0" y="8"/>
                    </a:cubicBezTo>
                    <a:cubicBezTo>
                      <a:pt x="8" y="7"/>
                      <a:pt x="15" y="4"/>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4"/>
              <p:cNvSpPr>
                <a:spLocks/>
              </p:cNvSpPr>
              <p:nvPr/>
            </p:nvSpPr>
            <p:spPr bwMode="auto">
              <a:xfrm>
                <a:off x="2773362" y="619125"/>
                <a:ext cx="344488" cy="144463"/>
              </a:xfrm>
              <a:custGeom>
                <a:avLst/>
                <a:gdLst>
                  <a:gd name="T0" fmla="*/ 5 w 57"/>
                  <a:gd name="T1" fmla="*/ 24 h 24"/>
                  <a:gd name="T2" fmla="*/ 5 w 57"/>
                  <a:gd name="T3" fmla="*/ 23 h 24"/>
                  <a:gd name="T4" fmla="*/ 56 w 57"/>
                  <a:gd name="T5" fmla="*/ 3 h 24"/>
                  <a:gd name="T6" fmla="*/ 57 w 57"/>
                  <a:gd name="T7" fmla="*/ 0 h 24"/>
                  <a:gd name="T8" fmla="*/ 4 w 57"/>
                  <a:gd name="T9" fmla="*/ 21 h 24"/>
                  <a:gd name="T10" fmla="*/ 4 w 57"/>
                  <a:gd name="T11" fmla="*/ 21 h 24"/>
                  <a:gd name="T12" fmla="*/ 4 w 57"/>
                  <a:gd name="T13" fmla="*/ 21 h 24"/>
                  <a:gd name="T14" fmla="*/ 0 w 57"/>
                  <a:gd name="T15" fmla="*/ 23 h 24"/>
                  <a:gd name="T16" fmla="*/ 3 w 57"/>
                  <a:gd name="T17" fmla="*/ 24 h 24"/>
                  <a:gd name="T18" fmla="*/ 5 w 57"/>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24">
                    <a:moveTo>
                      <a:pt x="5" y="24"/>
                    </a:moveTo>
                    <a:cubicBezTo>
                      <a:pt x="5" y="23"/>
                      <a:pt x="5" y="23"/>
                      <a:pt x="5" y="23"/>
                    </a:cubicBezTo>
                    <a:cubicBezTo>
                      <a:pt x="56" y="3"/>
                      <a:pt x="56" y="3"/>
                      <a:pt x="56" y="3"/>
                    </a:cubicBezTo>
                    <a:cubicBezTo>
                      <a:pt x="56" y="2"/>
                      <a:pt x="57" y="1"/>
                      <a:pt x="57" y="0"/>
                    </a:cubicBezTo>
                    <a:cubicBezTo>
                      <a:pt x="4" y="21"/>
                      <a:pt x="4" y="21"/>
                      <a:pt x="4" y="21"/>
                    </a:cubicBezTo>
                    <a:cubicBezTo>
                      <a:pt x="4" y="21"/>
                      <a:pt x="4" y="21"/>
                      <a:pt x="4" y="21"/>
                    </a:cubicBezTo>
                    <a:cubicBezTo>
                      <a:pt x="4" y="21"/>
                      <a:pt x="4" y="21"/>
                      <a:pt x="4" y="21"/>
                    </a:cubicBezTo>
                    <a:cubicBezTo>
                      <a:pt x="0" y="23"/>
                      <a:pt x="0" y="23"/>
                      <a:pt x="0" y="23"/>
                    </a:cubicBezTo>
                    <a:cubicBezTo>
                      <a:pt x="1" y="23"/>
                      <a:pt x="2" y="24"/>
                      <a:pt x="3" y="24"/>
                    </a:cubicBezTo>
                    <a:cubicBezTo>
                      <a:pt x="5" y="24"/>
                      <a:pt x="5" y="24"/>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5"/>
              <p:cNvSpPr>
                <a:spLocks/>
              </p:cNvSpPr>
              <p:nvPr/>
            </p:nvSpPr>
            <p:spPr bwMode="auto">
              <a:xfrm>
                <a:off x="2708275" y="534988"/>
                <a:ext cx="427038" cy="180975"/>
              </a:xfrm>
              <a:custGeom>
                <a:avLst/>
                <a:gdLst>
                  <a:gd name="T0" fmla="*/ 12 w 71"/>
                  <a:gd name="T1" fmla="*/ 26 h 30"/>
                  <a:gd name="T2" fmla="*/ 12 w 71"/>
                  <a:gd name="T3" fmla="*/ 26 h 30"/>
                  <a:gd name="T4" fmla="*/ 71 w 71"/>
                  <a:gd name="T5" fmla="*/ 3 h 30"/>
                  <a:gd name="T6" fmla="*/ 71 w 71"/>
                  <a:gd name="T7" fmla="*/ 0 h 30"/>
                  <a:gd name="T8" fmla="*/ 11 w 71"/>
                  <a:gd name="T9" fmla="*/ 24 h 30"/>
                  <a:gd name="T10" fmla="*/ 11 w 71"/>
                  <a:gd name="T11" fmla="*/ 24 h 30"/>
                  <a:gd name="T12" fmla="*/ 10 w 71"/>
                  <a:gd name="T13" fmla="*/ 24 h 30"/>
                  <a:gd name="T14" fmla="*/ 0 w 71"/>
                  <a:gd name="T15" fmla="*/ 28 h 30"/>
                  <a:gd name="T16" fmla="*/ 2 w 71"/>
                  <a:gd name="T17" fmla="*/ 30 h 30"/>
                  <a:gd name="T18" fmla="*/ 11 w 71"/>
                  <a:gd name="T19" fmla="*/ 26 h 30"/>
                  <a:gd name="T20" fmla="*/ 12 w 71"/>
                  <a:gd name="T21"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30">
                    <a:moveTo>
                      <a:pt x="12" y="26"/>
                    </a:moveTo>
                    <a:cubicBezTo>
                      <a:pt x="12" y="26"/>
                      <a:pt x="12" y="26"/>
                      <a:pt x="12" y="26"/>
                    </a:cubicBezTo>
                    <a:cubicBezTo>
                      <a:pt x="71" y="3"/>
                      <a:pt x="71" y="3"/>
                      <a:pt x="71" y="3"/>
                    </a:cubicBezTo>
                    <a:cubicBezTo>
                      <a:pt x="71" y="2"/>
                      <a:pt x="71" y="1"/>
                      <a:pt x="71" y="0"/>
                    </a:cubicBezTo>
                    <a:cubicBezTo>
                      <a:pt x="11" y="24"/>
                      <a:pt x="11" y="24"/>
                      <a:pt x="11" y="24"/>
                    </a:cubicBezTo>
                    <a:cubicBezTo>
                      <a:pt x="11" y="24"/>
                      <a:pt x="11" y="24"/>
                      <a:pt x="11" y="24"/>
                    </a:cubicBezTo>
                    <a:cubicBezTo>
                      <a:pt x="10" y="24"/>
                      <a:pt x="10" y="24"/>
                      <a:pt x="10" y="24"/>
                    </a:cubicBezTo>
                    <a:cubicBezTo>
                      <a:pt x="0" y="28"/>
                      <a:pt x="0" y="28"/>
                      <a:pt x="0" y="28"/>
                    </a:cubicBezTo>
                    <a:cubicBezTo>
                      <a:pt x="1" y="29"/>
                      <a:pt x="1" y="30"/>
                      <a:pt x="2" y="30"/>
                    </a:cubicBezTo>
                    <a:cubicBezTo>
                      <a:pt x="11" y="26"/>
                      <a:pt x="11" y="26"/>
                      <a:pt x="11" y="26"/>
                    </a:cubicBez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6"/>
              <p:cNvSpPr>
                <a:spLocks/>
              </p:cNvSpPr>
              <p:nvPr/>
            </p:nvSpPr>
            <p:spPr bwMode="auto">
              <a:xfrm>
                <a:off x="2665412" y="461963"/>
                <a:ext cx="465138" cy="193675"/>
              </a:xfrm>
              <a:custGeom>
                <a:avLst/>
                <a:gdLst>
                  <a:gd name="T0" fmla="*/ 14 w 77"/>
                  <a:gd name="T1" fmla="*/ 27 h 32"/>
                  <a:gd name="T2" fmla="*/ 14 w 77"/>
                  <a:gd name="T3" fmla="*/ 27 h 32"/>
                  <a:gd name="T4" fmla="*/ 74 w 77"/>
                  <a:gd name="T5" fmla="*/ 3 h 32"/>
                  <a:gd name="T6" fmla="*/ 75 w 77"/>
                  <a:gd name="T7" fmla="*/ 3 h 32"/>
                  <a:gd name="T8" fmla="*/ 75 w 77"/>
                  <a:gd name="T9" fmla="*/ 3 h 32"/>
                  <a:gd name="T10" fmla="*/ 77 w 77"/>
                  <a:gd name="T11" fmla="*/ 3 h 32"/>
                  <a:gd name="T12" fmla="*/ 76 w 77"/>
                  <a:gd name="T13" fmla="*/ 0 h 32"/>
                  <a:gd name="T14" fmla="*/ 74 w 77"/>
                  <a:gd name="T15" fmla="*/ 1 h 32"/>
                  <a:gd name="T16" fmla="*/ 74 w 77"/>
                  <a:gd name="T17" fmla="*/ 1 h 32"/>
                  <a:gd name="T18" fmla="*/ 73 w 77"/>
                  <a:gd name="T19" fmla="*/ 1 h 32"/>
                  <a:gd name="T20" fmla="*/ 13 w 77"/>
                  <a:gd name="T21" fmla="*/ 25 h 32"/>
                  <a:gd name="T22" fmla="*/ 13 w 77"/>
                  <a:gd name="T23" fmla="*/ 25 h 32"/>
                  <a:gd name="T24" fmla="*/ 13 w 77"/>
                  <a:gd name="T25" fmla="*/ 25 h 32"/>
                  <a:gd name="T26" fmla="*/ 0 w 77"/>
                  <a:gd name="T27" fmla="*/ 30 h 32"/>
                  <a:gd name="T28" fmla="*/ 1 w 77"/>
                  <a:gd name="T29" fmla="*/ 32 h 32"/>
                  <a:gd name="T30" fmla="*/ 14 w 77"/>
                  <a:gd name="T31"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32">
                    <a:moveTo>
                      <a:pt x="14" y="27"/>
                    </a:moveTo>
                    <a:cubicBezTo>
                      <a:pt x="14" y="27"/>
                      <a:pt x="14" y="27"/>
                      <a:pt x="14" y="27"/>
                    </a:cubicBezTo>
                    <a:cubicBezTo>
                      <a:pt x="74" y="3"/>
                      <a:pt x="74" y="3"/>
                      <a:pt x="74" y="3"/>
                    </a:cubicBezTo>
                    <a:cubicBezTo>
                      <a:pt x="75" y="3"/>
                      <a:pt x="75" y="3"/>
                      <a:pt x="75" y="3"/>
                    </a:cubicBezTo>
                    <a:cubicBezTo>
                      <a:pt x="75" y="3"/>
                      <a:pt x="75" y="3"/>
                      <a:pt x="75" y="3"/>
                    </a:cubicBezTo>
                    <a:cubicBezTo>
                      <a:pt x="77" y="3"/>
                      <a:pt x="77" y="3"/>
                      <a:pt x="77" y="3"/>
                    </a:cubicBezTo>
                    <a:cubicBezTo>
                      <a:pt x="76" y="2"/>
                      <a:pt x="76" y="1"/>
                      <a:pt x="76" y="0"/>
                    </a:cubicBezTo>
                    <a:cubicBezTo>
                      <a:pt x="74" y="1"/>
                      <a:pt x="74" y="1"/>
                      <a:pt x="74" y="1"/>
                    </a:cubicBezTo>
                    <a:cubicBezTo>
                      <a:pt x="74" y="1"/>
                      <a:pt x="74" y="1"/>
                      <a:pt x="74" y="1"/>
                    </a:cubicBezTo>
                    <a:cubicBezTo>
                      <a:pt x="73" y="1"/>
                      <a:pt x="73" y="1"/>
                      <a:pt x="73" y="1"/>
                    </a:cubicBezTo>
                    <a:cubicBezTo>
                      <a:pt x="13" y="25"/>
                      <a:pt x="13" y="25"/>
                      <a:pt x="13" y="25"/>
                    </a:cubicBezTo>
                    <a:cubicBezTo>
                      <a:pt x="13" y="25"/>
                      <a:pt x="13" y="25"/>
                      <a:pt x="13" y="25"/>
                    </a:cubicBezTo>
                    <a:cubicBezTo>
                      <a:pt x="13" y="25"/>
                      <a:pt x="13" y="25"/>
                      <a:pt x="13" y="25"/>
                    </a:cubicBezTo>
                    <a:cubicBezTo>
                      <a:pt x="0" y="30"/>
                      <a:pt x="0" y="30"/>
                      <a:pt x="0" y="30"/>
                    </a:cubicBezTo>
                    <a:cubicBezTo>
                      <a:pt x="0" y="31"/>
                      <a:pt x="1" y="31"/>
                      <a:pt x="1" y="32"/>
                    </a:cubicBezTo>
                    <a:cubicBezTo>
                      <a:pt x="14" y="27"/>
                      <a:pt x="14" y="27"/>
                      <a:pt x="1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组合 119"/>
            <p:cNvGrpSpPr/>
            <p:nvPr/>
          </p:nvGrpSpPr>
          <p:grpSpPr>
            <a:xfrm>
              <a:off x="3078238" y="2557463"/>
              <a:ext cx="687388" cy="688975"/>
              <a:chOff x="3359150" y="2557463"/>
              <a:chExt cx="687388" cy="688975"/>
            </a:xfrm>
            <a:solidFill>
              <a:srgbClr val="365974"/>
            </a:solidFill>
          </p:grpSpPr>
          <p:sp>
            <p:nvSpPr>
              <p:cNvPr id="77" name="Freeform 67"/>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8"/>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9"/>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0"/>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1"/>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2"/>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3"/>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4"/>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5"/>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76"/>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7"/>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78"/>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79"/>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80"/>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1" name="组合 120"/>
            <p:cNvGrpSpPr/>
            <p:nvPr/>
          </p:nvGrpSpPr>
          <p:grpSpPr>
            <a:xfrm>
              <a:off x="166763" y="2901950"/>
              <a:ext cx="596900" cy="596901"/>
              <a:chOff x="447675" y="2901950"/>
              <a:chExt cx="596900" cy="596901"/>
            </a:xfrm>
            <a:solidFill>
              <a:srgbClr val="365974"/>
            </a:solidFill>
          </p:grpSpPr>
          <p:sp>
            <p:nvSpPr>
              <p:cNvPr id="91" name="Freeform 81"/>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2"/>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3"/>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4"/>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5"/>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6"/>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7"/>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8"/>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9"/>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0"/>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1"/>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2"/>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93"/>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94"/>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Freeform 95"/>
            <p:cNvSpPr>
              <a:spLocks/>
            </p:cNvSpPr>
            <p:nvPr/>
          </p:nvSpPr>
          <p:spPr bwMode="auto">
            <a:xfrm>
              <a:off x="528713" y="1090613"/>
              <a:ext cx="3062288" cy="30670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4"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Oval 96"/>
            <p:cNvSpPr>
              <a:spLocks noChangeArrowheads="1"/>
            </p:cNvSpPr>
            <p:nvPr/>
          </p:nvSpPr>
          <p:spPr bwMode="auto">
            <a:xfrm>
              <a:off x="817638" y="685800"/>
              <a:ext cx="554038" cy="549275"/>
            </a:xfrm>
            <a:prstGeom prst="ellipse">
              <a:avLst/>
            </a:pr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Oval 97"/>
            <p:cNvSpPr>
              <a:spLocks noChangeArrowheads="1"/>
            </p:cNvSpPr>
            <p:nvPr/>
          </p:nvSpPr>
          <p:spPr bwMode="auto">
            <a:xfrm>
              <a:off x="2890913" y="969963"/>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Oval 98"/>
            <p:cNvSpPr>
              <a:spLocks noChangeArrowheads="1"/>
            </p:cNvSpPr>
            <p:nvPr/>
          </p:nvSpPr>
          <p:spPr bwMode="auto">
            <a:xfrm>
              <a:off x="281063" y="1820863"/>
              <a:ext cx="180975" cy="187325"/>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Oval 107"/>
            <p:cNvSpPr>
              <a:spLocks noChangeArrowheads="1"/>
            </p:cNvSpPr>
            <p:nvPr/>
          </p:nvSpPr>
          <p:spPr bwMode="auto">
            <a:xfrm>
              <a:off x="3867290" y="2067694"/>
              <a:ext cx="150813" cy="155576"/>
            </a:xfrm>
            <a:prstGeom prst="ellipse">
              <a:avLst/>
            </a:pr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95"/>
            <p:cNvSpPr>
              <a:spLocks/>
            </p:cNvSpPr>
            <p:nvPr/>
          </p:nvSpPr>
          <p:spPr bwMode="auto">
            <a:xfrm>
              <a:off x="841846" y="1404233"/>
              <a:ext cx="2436022" cy="243981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 name="图形 2" descr="聊天">
              <a:extLst>
                <a:ext uri="{FF2B5EF4-FFF2-40B4-BE49-F238E27FC236}">
                  <a16:creationId xmlns:a16="http://schemas.microsoft.com/office/drawing/2014/main" xmlns="" id="{67325A39-8DD0-4428-ACA1-AC57DCC3688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31640" y="1995686"/>
              <a:ext cx="1440160" cy="1440160"/>
            </a:xfrm>
            <a:prstGeom prst="rect">
              <a:avLst/>
            </a:prstGeom>
          </p:spPr>
        </p:pic>
      </p:grpSp>
      <p:pic>
        <p:nvPicPr>
          <p:cNvPr id="14" name="图形 13" descr="核对清单">
            <a:extLst>
              <a:ext uri="{FF2B5EF4-FFF2-40B4-BE49-F238E27FC236}">
                <a16:creationId xmlns:a16="http://schemas.microsoft.com/office/drawing/2014/main" xmlns="" id="{AEACB922-F328-426B-B2A1-A2B6BAA5CED9}"/>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083808" y="1131590"/>
            <a:ext cx="288032" cy="288032"/>
          </a:xfrm>
          <a:prstGeom prst="rect">
            <a:avLst/>
          </a:prstGeom>
        </p:spPr>
      </p:pic>
    </p:spTree>
    <p:extLst>
      <p:ext uri="{BB962C8B-B14F-4D97-AF65-F5344CB8AC3E}">
        <p14:creationId xmlns:p14="http://schemas.microsoft.com/office/powerpoint/2010/main" val="1515703092"/>
      </p:ext>
    </p:extLst>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555776" y="3694842"/>
            <a:ext cx="4083169" cy="677108"/>
          </a:xfrm>
          <a:prstGeom prst="rect">
            <a:avLst/>
          </a:prstGeom>
          <a:noFill/>
        </p:spPr>
        <p:txBody>
          <a:bodyPr wrap="none" rtlCol="0">
            <a:spAutoFit/>
          </a:bodyPr>
          <a:lstStyle/>
          <a:p>
            <a:r>
              <a:rPr lang="zh-CN" altLang="en-US" sz="3800" b="1" dirty="0">
                <a:solidFill>
                  <a:schemeClr val="accent5">
                    <a:lumMod val="75000"/>
                  </a:schemeClr>
                </a:solidFill>
                <a:latin typeface="微软雅黑" panose="020B0503020204020204" pitchFamily="34" charset="-122"/>
                <a:ea typeface="微软雅黑" panose="020B0503020204020204" pitchFamily="34" charset="-122"/>
              </a:rPr>
              <a:t>实施办法要点解读</a:t>
            </a:r>
          </a:p>
        </p:txBody>
      </p:sp>
      <p:grpSp>
        <p:nvGrpSpPr>
          <p:cNvPr id="2" name="组合 1">
            <a:extLst>
              <a:ext uri="{FF2B5EF4-FFF2-40B4-BE49-F238E27FC236}">
                <a16:creationId xmlns:a16="http://schemas.microsoft.com/office/drawing/2014/main" xmlns="" id="{024E66D2-AE59-4C1C-ADAA-15117795AD64}"/>
              </a:ext>
            </a:extLst>
          </p:cNvPr>
          <p:cNvGrpSpPr/>
          <p:nvPr/>
        </p:nvGrpSpPr>
        <p:grpSpPr>
          <a:xfrm>
            <a:off x="2627784" y="411163"/>
            <a:ext cx="4568759" cy="3006245"/>
            <a:chOff x="2678906" y="429601"/>
            <a:chExt cx="4851548" cy="3192320"/>
          </a:xfrm>
        </p:grpSpPr>
        <p:grpSp>
          <p:nvGrpSpPr>
            <p:cNvPr id="9" name="组合 8"/>
            <p:cNvGrpSpPr/>
            <p:nvPr/>
          </p:nvGrpSpPr>
          <p:grpSpPr>
            <a:xfrm>
              <a:off x="2923158" y="429601"/>
              <a:ext cx="4607296" cy="3192320"/>
              <a:chOff x="-828600" y="26988"/>
              <a:chExt cx="7086525" cy="4910138"/>
            </a:xfrm>
          </p:grpSpPr>
          <p:sp>
            <p:nvSpPr>
              <p:cNvPr id="10" name="Freeform 5"/>
              <p:cNvSpPr>
                <a:spLocks/>
              </p:cNvSpPr>
              <p:nvPr/>
            </p:nvSpPr>
            <p:spPr bwMode="auto">
              <a:xfrm>
                <a:off x="-803200" y="2025650"/>
                <a:ext cx="2325688" cy="1335088"/>
              </a:xfrm>
              <a:custGeom>
                <a:avLst/>
                <a:gdLst>
                  <a:gd name="T0" fmla="*/ 0 w 1465"/>
                  <a:gd name="T1" fmla="*/ 841 h 841"/>
                  <a:gd name="T2" fmla="*/ 0 w 1465"/>
                  <a:gd name="T3" fmla="*/ 837 h 841"/>
                  <a:gd name="T4" fmla="*/ 1070 w 1465"/>
                  <a:gd name="T5" fmla="*/ 0 h 841"/>
                  <a:gd name="T6" fmla="*/ 1070 w 1465"/>
                  <a:gd name="T7" fmla="*/ 4 h 841"/>
                  <a:gd name="T8" fmla="*/ 3 w 1465"/>
                  <a:gd name="T9" fmla="*/ 837 h 841"/>
                  <a:gd name="T10" fmla="*/ 1465 w 1465"/>
                  <a:gd name="T11" fmla="*/ 407 h 841"/>
                  <a:gd name="T12" fmla="*/ 1465 w 1465"/>
                  <a:gd name="T13" fmla="*/ 407 h 841"/>
                  <a:gd name="T14" fmla="*/ 0 w 1465"/>
                  <a:gd name="T15" fmla="*/ 841 h 8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5" h="841">
                    <a:moveTo>
                      <a:pt x="0" y="841"/>
                    </a:moveTo>
                    <a:lnTo>
                      <a:pt x="0" y="837"/>
                    </a:lnTo>
                    <a:lnTo>
                      <a:pt x="1070" y="0"/>
                    </a:lnTo>
                    <a:lnTo>
                      <a:pt x="1070" y="4"/>
                    </a:lnTo>
                    <a:lnTo>
                      <a:pt x="3" y="837"/>
                    </a:lnTo>
                    <a:lnTo>
                      <a:pt x="1465" y="407"/>
                    </a:lnTo>
                    <a:lnTo>
                      <a:pt x="1465" y="407"/>
                    </a:lnTo>
                    <a:lnTo>
                      <a:pt x="0" y="84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noEditPoints="1"/>
              </p:cNvSpPr>
              <p:nvPr/>
            </p:nvSpPr>
            <p:spPr bwMode="auto">
              <a:xfrm>
                <a:off x="-473000" y="2484438"/>
                <a:ext cx="1995488" cy="1087438"/>
              </a:xfrm>
              <a:custGeom>
                <a:avLst/>
                <a:gdLst>
                  <a:gd name="T0" fmla="*/ 0 w 1257"/>
                  <a:gd name="T1" fmla="*/ 685 h 685"/>
                  <a:gd name="T2" fmla="*/ 0 w 1257"/>
                  <a:gd name="T3" fmla="*/ 685 h 685"/>
                  <a:gd name="T4" fmla="*/ 1189 w 1257"/>
                  <a:gd name="T5" fmla="*/ 0 h 685"/>
                  <a:gd name="T6" fmla="*/ 1189 w 1257"/>
                  <a:gd name="T7" fmla="*/ 0 h 685"/>
                  <a:gd name="T8" fmla="*/ 1257 w 1257"/>
                  <a:gd name="T9" fmla="*/ 221 h 685"/>
                  <a:gd name="T10" fmla="*/ 1257 w 1257"/>
                  <a:gd name="T11" fmla="*/ 221 h 685"/>
                  <a:gd name="T12" fmla="*/ 0 w 1257"/>
                  <a:gd name="T13" fmla="*/ 685 h 685"/>
                  <a:gd name="T14" fmla="*/ 1185 w 1257"/>
                  <a:gd name="T15" fmla="*/ 4 h 685"/>
                  <a:gd name="T16" fmla="*/ 8 w 1257"/>
                  <a:gd name="T17" fmla="*/ 681 h 685"/>
                  <a:gd name="T18" fmla="*/ 1253 w 1257"/>
                  <a:gd name="T19" fmla="*/ 221 h 685"/>
                  <a:gd name="T20" fmla="*/ 1185 w 1257"/>
                  <a:gd name="T21" fmla="*/ 4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7" h="685">
                    <a:moveTo>
                      <a:pt x="0" y="685"/>
                    </a:moveTo>
                    <a:lnTo>
                      <a:pt x="0" y="685"/>
                    </a:lnTo>
                    <a:lnTo>
                      <a:pt x="1189" y="0"/>
                    </a:lnTo>
                    <a:lnTo>
                      <a:pt x="1189" y="0"/>
                    </a:lnTo>
                    <a:lnTo>
                      <a:pt x="1257" y="221"/>
                    </a:lnTo>
                    <a:lnTo>
                      <a:pt x="1257" y="221"/>
                    </a:lnTo>
                    <a:lnTo>
                      <a:pt x="0" y="685"/>
                    </a:lnTo>
                    <a:close/>
                    <a:moveTo>
                      <a:pt x="1185" y="4"/>
                    </a:moveTo>
                    <a:lnTo>
                      <a:pt x="8" y="681"/>
                    </a:lnTo>
                    <a:lnTo>
                      <a:pt x="1253" y="221"/>
                    </a:lnTo>
                    <a:lnTo>
                      <a:pt x="1185" y="4"/>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828600" y="3330575"/>
                <a:ext cx="55563" cy="53975"/>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2" y="8"/>
                      <a:pt x="4" y="9"/>
                      <a:pt x="6" y="8"/>
                    </a:cubicBezTo>
                    <a:cubicBezTo>
                      <a:pt x="8" y="7"/>
                      <a:pt x="9" y="5"/>
                      <a:pt x="8" y="3"/>
                    </a:cubicBezTo>
                    <a:cubicBezTo>
                      <a:pt x="7" y="1"/>
                      <a:pt x="5" y="0"/>
                      <a:pt x="3" y="1"/>
                    </a:cubicBezTo>
                    <a:cubicBezTo>
                      <a:pt x="1" y="2"/>
                      <a:pt x="0" y="5"/>
                      <a:pt x="1" y="6"/>
                    </a:cubicBezTo>
                    <a:close/>
                  </a:path>
                </a:pathLst>
              </a:custGeom>
              <a:solidFill>
                <a:srgbClr val="3EC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484112" y="3535363"/>
                <a:ext cx="47625" cy="53975"/>
              </a:xfrm>
              <a:custGeom>
                <a:avLst/>
                <a:gdLst>
                  <a:gd name="T0" fmla="*/ 1 w 8"/>
                  <a:gd name="T1" fmla="*/ 6 h 9"/>
                  <a:gd name="T2" fmla="*/ 6 w 8"/>
                  <a:gd name="T3" fmla="*/ 8 h 9"/>
                  <a:gd name="T4" fmla="*/ 7 w 8"/>
                  <a:gd name="T5" fmla="*/ 3 h 9"/>
                  <a:gd name="T6" fmla="*/ 2 w 8"/>
                  <a:gd name="T7" fmla="*/ 1 h 9"/>
                  <a:gd name="T8" fmla="*/ 1 w 8"/>
                  <a:gd name="T9" fmla="*/ 6 h 9"/>
                </a:gdLst>
                <a:ahLst/>
                <a:cxnLst>
                  <a:cxn ang="0">
                    <a:pos x="T0" y="T1"/>
                  </a:cxn>
                  <a:cxn ang="0">
                    <a:pos x="T2" y="T3"/>
                  </a:cxn>
                  <a:cxn ang="0">
                    <a:pos x="T4" y="T5"/>
                  </a:cxn>
                  <a:cxn ang="0">
                    <a:pos x="T6" y="T7"/>
                  </a:cxn>
                  <a:cxn ang="0">
                    <a:pos x="T8" y="T9"/>
                  </a:cxn>
                </a:cxnLst>
                <a:rect l="0" t="0" r="r" b="b"/>
                <a:pathLst>
                  <a:path w="8" h="9">
                    <a:moveTo>
                      <a:pt x="1" y="6"/>
                    </a:moveTo>
                    <a:cubicBezTo>
                      <a:pt x="2" y="8"/>
                      <a:pt x="4" y="9"/>
                      <a:pt x="6" y="8"/>
                    </a:cubicBezTo>
                    <a:cubicBezTo>
                      <a:pt x="8" y="7"/>
                      <a:pt x="8" y="5"/>
                      <a:pt x="7" y="3"/>
                    </a:cubicBezTo>
                    <a:cubicBezTo>
                      <a:pt x="6" y="1"/>
                      <a:pt x="4" y="0"/>
                      <a:pt x="2" y="1"/>
                    </a:cubicBezTo>
                    <a:cubicBezTo>
                      <a:pt x="1" y="2"/>
                      <a:pt x="0" y="5"/>
                      <a:pt x="1" y="6"/>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473000" y="2962275"/>
                <a:ext cx="2568575" cy="609600"/>
              </a:xfrm>
              <a:custGeom>
                <a:avLst/>
                <a:gdLst>
                  <a:gd name="T0" fmla="*/ 0 w 1618"/>
                  <a:gd name="T1" fmla="*/ 384 h 384"/>
                  <a:gd name="T2" fmla="*/ 0 w 1618"/>
                  <a:gd name="T3" fmla="*/ 384 h 384"/>
                  <a:gd name="T4" fmla="*/ 1618 w 1618"/>
                  <a:gd name="T5" fmla="*/ 0 h 384"/>
                  <a:gd name="T6" fmla="*/ 1618 w 1618"/>
                  <a:gd name="T7" fmla="*/ 0 h 384"/>
                  <a:gd name="T8" fmla="*/ 0 w 1618"/>
                  <a:gd name="T9" fmla="*/ 384 h 384"/>
                </a:gdLst>
                <a:ahLst/>
                <a:cxnLst>
                  <a:cxn ang="0">
                    <a:pos x="T0" y="T1"/>
                  </a:cxn>
                  <a:cxn ang="0">
                    <a:pos x="T2" y="T3"/>
                  </a:cxn>
                  <a:cxn ang="0">
                    <a:pos x="T4" y="T5"/>
                  </a:cxn>
                  <a:cxn ang="0">
                    <a:pos x="T6" y="T7"/>
                  </a:cxn>
                  <a:cxn ang="0">
                    <a:pos x="T8" y="T9"/>
                  </a:cxn>
                </a:cxnLst>
                <a:rect l="0" t="0" r="r" b="b"/>
                <a:pathLst>
                  <a:path w="1618" h="384">
                    <a:moveTo>
                      <a:pt x="0" y="384"/>
                    </a:moveTo>
                    <a:lnTo>
                      <a:pt x="0" y="384"/>
                    </a:lnTo>
                    <a:lnTo>
                      <a:pt x="1618" y="0"/>
                    </a:lnTo>
                    <a:lnTo>
                      <a:pt x="1618" y="0"/>
                    </a:lnTo>
                    <a:lnTo>
                      <a:pt x="0" y="384"/>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0"/>
              <p:cNvSpPr>
                <a:spLocks/>
              </p:cNvSpPr>
              <p:nvPr/>
            </p:nvSpPr>
            <p:spPr bwMode="auto">
              <a:xfrm>
                <a:off x="-798437" y="3251200"/>
                <a:ext cx="2749550" cy="109538"/>
              </a:xfrm>
              <a:custGeom>
                <a:avLst/>
                <a:gdLst>
                  <a:gd name="T0" fmla="*/ 0 w 1732"/>
                  <a:gd name="T1" fmla="*/ 69 h 69"/>
                  <a:gd name="T2" fmla="*/ 0 w 1732"/>
                  <a:gd name="T3" fmla="*/ 65 h 69"/>
                  <a:gd name="T4" fmla="*/ 1732 w 1732"/>
                  <a:gd name="T5" fmla="*/ 0 h 69"/>
                  <a:gd name="T6" fmla="*/ 1732 w 1732"/>
                  <a:gd name="T7" fmla="*/ 4 h 69"/>
                  <a:gd name="T8" fmla="*/ 0 w 1732"/>
                  <a:gd name="T9" fmla="*/ 69 h 69"/>
                </a:gdLst>
                <a:ahLst/>
                <a:cxnLst>
                  <a:cxn ang="0">
                    <a:pos x="T0" y="T1"/>
                  </a:cxn>
                  <a:cxn ang="0">
                    <a:pos x="T2" y="T3"/>
                  </a:cxn>
                  <a:cxn ang="0">
                    <a:pos x="T4" y="T5"/>
                  </a:cxn>
                  <a:cxn ang="0">
                    <a:pos x="T6" y="T7"/>
                  </a:cxn>
                  <a:cxn ang="0">
                    <a:pos x="T8" y="T9"/>
                  </a:cxn>
                </a:cxnLst>
                <a:rect l="0" t="0" r="r" b="b"/>
                <a:pathLst>
                  <a:path w="1732" h="69">
                    <a:moveTo>
                      <a:pt x="0" y="69"/>
                    </a:moveTo>
                    <a:lnTo>
                      <a:pt x="0" y="65"/>
                    </a:lnTo>
                    <a:lnTo>
                      <a:pt x="1732" y="0"/>
                    </a:lnTo>
                    <a:lnTo>
                      <a:pt x="1732" y="4"/>
                    </a:lnTo>
                    <a:lnTo>
                      <a:pt x="0" y="69"/>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4"/>
              <p:cNvSpPr>
                <a:spLocks/>
              </p:cNvSpPr>
              <p:nvPr/>
            </p:nvSpPr>
            <p:spPr bwMode="auto">
              <a:xfrm>
                <a:off x="4156150" y="26988"/>
                <a:ext cx="55563" cy="55563"/>
              </a:xfrm>
              <a:custGeom>
                <a:avLst/>
                <a:gdLst>
                  <a:gd name="T0" fmla="*/ 7 w 9"/>
                  <a:gd name="T1" fmla="*/ 2 h 9"/>
                  <a:gd name="T2" fmla="*/ 8 w 9"/>
                  <a:gd name="T3" fmla="*/ 7 h 9"/>
                  <a:gd name="T4" fmla="*/ 2 w 9"/>
                  <a:gd name="T5" fmla="*/ 8 h 9"/>
                  <a:gd name="T6" fmla="*/ 1 w 9"/>
                  <a:gd name="T7" fmla="*/ 2 h 9"/>
                  <a:gd name="T8" fmla="*/ 7 w 9"/>
                  <a:gd name="T9" fmla="*/ 2 h 9"/>
                </a:gdLst>
                <a:ahLst/>
                <a:cxnLst>
                  <a:cxn ang="0">
                    <a:pos x="T0" y="T1"/>
                  </a:cxn>
                  <a:cxn ang="0">
                    <a:pos x="T2" y="T3"/>
                  </a:cxn>
                  <a:cxn ang="0">
                    <a:pos x="T4" y="T5"/>
                  </a:cxn>
                  <a:cxn ang="0">
                    <a:pos x="T6" y="T7"/>
                  </a:cxn>
                  <a:cxn ang="0">
                    <a:pos x="T8" y="T9"/>
                  </a:cxn>
                </a:cxnLst>
                <a:rect l="0" t="0" r="r" b="b"/>
                <a:pathLst>
                  <a:path w="9" h="9">
                    <a:moveTo>
                      <a:pt x="7" y="2"/>
                    </a:moveTo>
                    <a:cubicBezTo>
                      <a:pt x="9" y="3"/>
                      <a:pt x="9" y="5"/>
                      <a:pt x="8" y="7"/>
                    </a:cubicBezTo>
                    <a:cubicBezTo>
                      <a:pt x="6" y="9"/>
                      <a:pt x="4" y="9"/>
                      <a:pt x="2" y="8"/>
                    </a:cubicBezTo>
                    <a:cubicBezTo>
                      <a:pt x="0" y="6"/>
                      <a:pt x="0" y="4"/>
                      <a:pt x="1" y="2"/>
                    </a:cubicBezTo>
                    <a:cubicBezTo>
                      <a:pt x="3" y="0"/>
                      <a:pt x="5" y="0"/>
                      <a:pt x="7" y="2"/>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
              <p:cNvSpPr>
                <a:spLocks/>
              </p:cNvSpPr>
              <p:nvPr/>
            </p:nvSpPr>
            <p:spPr bwMode="auto">
              <a:xfrm>
                <a:off x="1914600" y="52388"/>
                <a:ext cx="2271713" cy="2487613"/>
              </a:xfrm>
              <a:custGeom>
                <a:avLst/>
                <a:gdLst>
                  <a:gd name="T0" fmla="*/ 1431 w 1431"/>
                  <a:gd name="T1" fmla="*/ 0 h 1567"/>
                  <a:gd name="T2" fmla="*/ 1431 w 1431"/>
                  <a:gd name="T3" fmla="*/ 3 h 1567"/>
                  <a:gd name="T4" fmla="*/ 535 w 1431"/>
                  <a:gd name="T5" fmla="*/ 1567 h 1567"/>
                  <a:gd name="T6" fmla="*/ 535 w 1431"/>
                  <a:gd name="T7" fmla="*/ 1567 h 1567"/>
                  <a:gd name="T8" fmla="*/ 1428 w 1431"/>
                  <a:gd name="T9" fmla="*/ 3 h 1567"/>
                  <a:gd name="T10" fmla="*/ 0 w 1431"/>
                  <a:gd name="T11" fmla="*/ 1030 h 1567"/>
                  <a:gd name="T12" fmla="*/ 0 w 1431"/>
                  <a:gd name="T13" fmla="*/ 1027 h 1567"/>
                  <a:gd name="T14" fmla="*/ 1431 w 1431"/>
                  <a:gd name="T15" fmla="*/ 0 h 1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31" h="1567">
                    <a:moveTo>
                      <a:pt x="1431" y="0"/>
                    </a:moveTo>
                    <a:lnTo>
                      <a:pt x="1431" y="3"/>
                    </a:lnTo>
                    <a:lnTo>
                      <a:pt x="535" y="1567"/>
                    </a:lnTo>
                    <a:lnTo>
                      <a:pt x="535" y="1567"/>
                    </a:lnTo>
                    <a:lnTo>
                      <a:pt x="1428" y="3"/>
                    </a:lnTo>
                    <a:lnTo>
                      <a:pt x="0" y="1030"/>
                    </a:lnTo>
                    <a:lnTo>
                      <a:pt x="0" y="1027"/>
                    </a:lnTo>
                    <a:lnTo>
                      <a:pt x="1431"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6"/>
              <p:cNvSpPr>
                <a:spLocks noEditPoints="1"/>
              </p:cNvSpPr>
              <p:nvPr/>
            </p:nvSpPr>
            <p:spPr bwMode="auto">
              <a:xfrm>
                <a:off x="2860750" y="76200"/>
                <a:ext cx="1308100" cy="3079750"/>
              </a:xfrm>
              <a:custGeom>
                <a:avLst/>
                <a:gdLst>
                  <a:gd name="T0" fmla="*/ 824 w 824"/>
                  <a:gd name="T1" fmla="*/ 0 h 1940"/>
                  <a:gd name="T2" fmla="*/ 110 w 824"/>
                  <a:gd name="T3" fmla="*/ 1940 h 1940"/>
                  <a:gd name="T4" fmla="*/ 110 w 824"/>
                  <a:gd name="T5" fmla="*/ 1940 h 1940"/>
                  <a:gd name="T6" fmla="*/ 0 w 824"/>
                  <a:gd name="T7" fmla="*/ 1921 h 1940"/>
                  <a:gd name="T8" fmla="*/ 4 w 824"/>
                  <a:gd name="T9" fmla="*/ 1921 h 1940"/>
                  <a:gd name="T10" fmla="*/ 824 w 824"/>
                  <a:gd name="T11" fmla="*/ 0 h 1940"/>
                  <a:gd name="T12" fmla="*/ 824 w 824"/>
                  <a:gd name="T13" fmla="*/ 0 h 1940"/>
                  <a:gd name="T14" fmla="*/ 110 w 824"/>
                  <a:gd name="T15" fmla="*/ 1940 h 1940"/>
                  <a:gd name="T16" fmla="*/ 813 w 824"/>
                  <a:gd name="T17" fmla="*/ 23 h 1940"/>
                  <a:gd name="T18" fmla="*/ 4 w 824"/>
                  <a:gd name="T19" fmla="*/ 1917 h 1940"/>
                  <a:gd name="T20" fmla="*/ 110 w 824"/>
                  <a:gd name="T21" fmla="*/ 1940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4" h="1940">
                    <a:moveTo>
                      <a:pt x="824" y="0"/>
                    </a:moveTo>
                    <a:lnTo>
                      <a:pt x="110" y="1940"/>
                    </a:lnTo>
                    <a:lnTo>
                      <a:pt x="110" y="1940"/>
                    </a:lnTo>
                    <a:lnTo>
                      <a:pt x="0" y="1921"/>
                    </a:lnTo>
                    <a:lnTo>
                      <a:pt x="4" y="1921"/>
                    </a:lnTo>
                    <a:lnTo>
                      <a:pt x="824" y="0"/>
                    </a:lnTo>
                    <a:lnTo>
                      <a:pt x="824" y="0"/>
                    </a:lnTo>
                    <a:close/>
                    <a:moveTo>
                      <a:pt x="110" y="1940"/>
                    </a:moveTo>
                    <a:lnTo>
                      <a:pt x="813" y="23"/>
                    </a:lnTo>
                    <a:lnTo>
                      <a:pt x="4" y="1917"/>
                    </a:lnTo>
                    <a:lnTo>
                      <a:pt x="110" y="194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7"/>
              <p:cNvSpPr>
                <a:spLocks/>
              </p:cNvSpPr>
              <p:nvPr/>
            </p:nvSpPr>
            <p:spPr bwMode="auto">
              <a:xfrm>
                <a:off x="3205238" y="57150"/>
                <a:ext cx="981075" cy="2941638"/>
              </a:xfrm>
              <a:custGeom>
                <a:avLst/>
                <a:gdLst>
                  <a:gd name="T0" fmla="*/ 618 w 618"/>
                  <a:gd name="T1" fmla="*/ 0 h 1853"/>
                  <a:gd name="T2" fmla="*/ 0 w 618"/>
                  <a:gd name="T3" fmla="*/ 1853 h 1853"/>
                  <a:gd name="T4" fmla="*/ 0 w 618"/>
                  <a:gd name="T5" fmla="*/ 1853 h 1853"/>
                  <a:gd name="T6" fmla="*/ 615 w 618"/>
                  <a:gd name="T7" fmla="*/ 0 h 1853"/>
                  <a:gd name="T8" fmla="*/ 618 w 618"/>
                  <a:gd name="T9" fmla="*/ 0 h 1853"/>
                </a:gdLst>
                <a:ahLst/>
                <a:cxnLst>
                  <a:cxn ang="0">
                    <a:pos x="T0" y="T1"/>
                  </a:cxn>
                  <a:cxn ang="0">
                    <a:pos x="T2" y="T3"/>
                  </a:cxn>
                  <a:cxn ang="0">
                    <a:pos x="T4" y="T5"/>
                  </a:cxn>
                  <a:cxn ang="0">
                    <a:pos x="T6" y="T7"/>
                  </a:cxn>
                  <a:cxn ang="0">
                    <a:pos x="T8" y="T9"/>
                  </a:cxn>
                </a:cxnLst>
                <a:rect l="0" t="0" r="r" b="b"/>
                <a:pathLst>
                  <a:path w="618" h="1853">
                    <a:moveTo>
                      <a:pt x="618" y="0"/>
                    </a:moveTo>
                    <a:lnTo>
                      <a:pt x="0" y="1853"/>
                    </a:lnTo>
                    <a:lnTo>
                      <a:pt x="0" y="1853"/>
                    </a:lnTo>
                    <a:lnTo>
                      <a:pt x="615" y="0"/>
                    </a:lnTo>
                    <a:lnTo>
                      <a:pt x="618"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8"/>
              <p:cNvSpPr>
                <a:spLocks/>
              </p:cNvSpPr>
              <p:nvPr/>
            </p:nvSpPr>
            <p:spPr bwMode="auto">
              <a:xfrm>
                <a:off x="1546300" y="3059113"/>
                <a:ext cx="1109663" cy="1858963"/>
              </a:xfrm>
              <a:custGeom>
                <a:avLst/>
                <a:gdLst>
                  <a:gd name="T0" fmla="*/ 0 w 699"/>
                  <a:gd name="T1" fmla="*/ 1171 h 1171"/>
                  <a:gd name="T2" fmla="*/ 0 w 699"/>
                  <a:gd name="T3" fmla="*/ 1167 h 1171"/>
                  <a:gd name="T4" fmla="*/ 483 w 699"/>
                  <a:gd name="T5" fmla="*/ 0 h 1171"/>
                  <a:gd name="T6" fmla="*/ 483 w 699"/>
                  <a:gd name="T7" fmla="*/ 0 h 1171"/>
                  <a:gd name="T8" fmla="*/ 4 w 699"/>
                  <a:gd name="T9" fmla="*/ 1160 h 1171"/>
                  <a:gd name="T10" fmla="*/ 695 w 699"/>
                  <a:gd name="T11" fmla="*/ 228 h 1171"/>
                  <a:gd name="T12" fmla="*/ 699 w 699"/>
                  <a:gd name="T13" fmla="*/ 232 h 1171"/>
                  <a:gd name="T14" fmla="*/ 0 w 699"/>
                  <a:gd name="T15" fmla="*/ 1171 h 1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1171">
                    <a:moveTo>
                      <a:pt x="0" y="1171"/>
                    </a:moveTo>
                    <a:lnTo>
                      <a:pt x="0" y="1167"/>
                    </a:lnTo>
                    <a:lnTo>
                      <a:pt x="483" y="0"/>
                    </a:lnTo>
                    <a:lnTo>
                      <a:pt x="483" y="0"/>
                    </a:lnTo>
                    <a:lnTo>
                      <a:pt x="4" y="1160"/>
                    </a:lnTo>
                    <a:lnTo>
                      <a:pt x="695" y="228"/>
                    </a:lnTo>
                    <a:lnTo>
                      <a:pt x="699" y="232"/>
                    </a:lnTo>
                    <a:lnTo>
                      <a:pt x="0" y="117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9"/>
              <p:cNvSpPr>
                <a:spLocks/>
              </p:cNvSpPr>
              <p:nvPr/>
            </p:nvSpPr>
            <p:spPr bwMode="auto">
              <a:xfrm>
                <a:off x="1276425" y="2732088"/>
                <a:ext cx="950913" cy="2179638"/>
              </a:xfrm>
              <a:custGeom>
                <a:avLst/>
                <a:gdLst>
                  <a:gd name="T0" fmla="*/ 174 w 599"/>
                  <a:gd name="T1" fmla="*/ 1373 h 1373"/>
                  <a:gd name="T2" fmla="*/ 170 w 599"/>
                  <a:gd name="T3" fmla="*/ 1373 h 1373"/>
                  <a:gd name="T4" fmla="*/ 0 w 599"/>
                  <a:gd name="T5" fmla="*/ 0 h 1373"/>
                  <a:gd name="T6" fmla="*/ 3 w 599"/>
                  <a:gd name="T7" fmla="*/ 0 h 1373"/>
                  <a:gd name="T8" fmla="*/ 174 w 599"/>
                  <a:gd name="T9" fmla="*/ 1370 h 1373"/>
                  <a:gd name="T10" fmla="*/ 596 w 599"/>
                  <a:gd name="T11" fmla="*/ 103 h 1373"/>
                  <a:gd name="T12" fmla="*/ 599 w 599"/>
                  <a:gd name="T13" fmla="*/ 103 h 1373"/>
                  <a:gd name="T14" fmla="*/ 174 w 599"/>
                  <a:gd name="T15" fmla="*/ 1373 h 13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73">
                    <a:moveTo>
                      <a:pt x="174" y="1373"/>
                    </a:moveTo>
                    <a:lnTo>
                      <a:pt x="170" y="1373"/>
                    </a:lnTo>
                    <a:lnTo>
                      <a:pt x="0" y="0"/>
                    </a:lnTo>
                    <a:lnTo>
                      <a:pt x="3" y="0"/>
                    </a:lnTo>
                    <a:lnTo>
                      <a:pt x="174" y="1370"/>
                    </a:lnTo>
                    <a:lnTo>
                      <a:pt x="596" y="103"/>
                    </a:lnTo>
                    <a:lnTo>
                      <a:pt x="599" y="103"/>
                    </a:lnTo>
                    <a:lnTo>
                      <a:pt x="174" y="1373"/>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0"/>
              <p:cNvSpPr>
                <a:spLocks/>
              </p:cNvSpPr>
              <p:nvPr/>
            </p:nvSpPr>
            <p:spPr bwMode="auto">
              <a:xfrm>
                <a:off x="1522488" y="4881563"/>
                <a:ext cx="53975" cy="55563"/>
              </a:xfrm>
              <a:custGeom>
                <a:avLst/>
                <a:gdLst>
                  <a:gd name="T0" fmla="*/ 8 w 9"/>
                  <a:gd name="T1" fmla="*/ 2 h 9"/>
                  <a:gd name="T2" fmla="*/ 2 w 9"/>
                  <a:gd name="T3" fmla="*/ 1 h 9"/>
                  <a:gd name="T4" fmla="*/ 1 w 9"/>
                  <a:gd name="T5" fmla="*/ 6 h 9"/>
                  <a:gd name="T6" fmla="*/ 6 w 9"/>
                  <a:gd name="T7" fmla="*/ 8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7" y="0"/>
                      <a:pt x="4" y="0"/>
                      <a:pt x="2" y="1"/>
                    </a:cubicBezTo>
                    <a:cubicBezTo>
                      <a:pt x="0" y="2"/>
                      <a:pt x="0" y="4"/>
                      <a:pt x="1" y="6"/>
                    </a:cubicBezTo>
                    <a:cubicBezTo>
                      <a:pt x="2" y="8"/>
                      <a:pt x="4" y="9"/>
                      <a:pt x="6" y="8"/>
                    </a:cubicBezTo>
                    <a:cubicBezTo>
                      <a:pt x="8" y="6"/>
                      <a:pt x="9" y="4"/>
                      <a:pt x="8" y="2"/>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1"/>
              <p:cNvSpPr>
                <a:spLocks noEditPoints="1"/>
              </p:cNvSpPr>
              <p:nvPr/>
            </p:nvSpPr>
            <p:spPr bwMode="auto">
              <a:xfrm>
                <a:off x="1546300" y="3059113"/>
                <a:ext cx="361950" cy="1847850"/>
              </a:xfrm>
              <a:custGeom>
                <a:avLst/>
                <a:gdLst>
                  <a:gd name="T0" fmla="*/ 0 w 228"/>
                  <a:gd name="T1" fmla="*/ 1164 h 1164"/>
                  <a:gd name="T2" fmla="*/ 0 w 228"/>
                  <a:gd name="T3" fmla="*/ 1164 h 1164"/>
                  <a:gd name="T4" fmla="*/ 8 w 228"/>
                  <a:gd name="T5" fmla="*/ 26 h 1164"/>
                  <a:gd name="T6" fmla="*/ 8 w 228"/>
                  <a:gd name="T7" fmla="*/ 26 h 1164"/>
                  <a:gd name="T8" fmla="*/ 228 w 228"/>
                  <a:gd name="T9" fmla="*/ 0 h 1164"/>
                  <a:gd name="T10" fmla="*/ 228 w 228"/>
                  <a:gd name="T11" fmla="*/ 0 h 1164"/>
                  <a:gd name="T12" fmla="*/ 0 w 228"/>
                  <a:gd name="T13" fmla="*/ 1164 h 1164"/>
                  <a:gd name="T14" fmla="*/ 12 w 228"/>
                  <a:gd name="T15" fmla="*/ 26 h 1164"/>
                  <a:gd name="T16" fmla="*/ 0 w 228"/>
                  <a:gd name="T17" fmla="*/ 1156 h 1164"/>
                  <a:gd name="T18" fmla="*/ 224 w 228"/>
                  <a:gd name="T19" fmla="*/ 0 h 1164"/>
                  <a:gd name="T20" fmla="*/ 12 w 228"/>
                  <a:gd name="T21" fmla="*/ 26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1164">
                    <a:moveTo>
                      <a:pt x="0" y="1164"/>
                    </a:moveTo>
                    <a:lnTo>
                      <a:pt x="0" y="1164"/>
                    </a:lnTo>
                    <a:lnTo>
                      <a:pt x="8" y="26"/>
                    </a:lnTo>
                    <a:lnTo>
                      <a:pt x="8" y="26"/>
                    </a:lnTo>
                    <a:lnTo>
                      <a:pt x="228" y="0"/>
                    </a:lnTo>
                    <a:lnTo>
                      <a:pt x="228" y="0"/>
                    </a:lnTo>
                    <a:lnTo>
                      <a:pt x="0" y="1164"/>
                    </a:lnTo>
                    <a:close/>
                    <a:moveTo>
                      <a:pt x="12" y="26"/>
                    </a:moveTo>
                    <a:lnTo>
                      <a:pt x="0" y="1156"/>
                    </a:lnTo>
                    <a:lnTo>
                      <a:pt x="224" y="0"/>
                    </a:lnTo>
                    <a:lnTo>
                      <a:pt x="12" y="26"/>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p:cNvSpPr>
              <p:nvPr/>
            </p:nvSpPr>
            <p:spPr bwMode="auto">
              <a:xfrm>
                <a:off x="-31675" y="612775"/>
                <a:ext cx="1385888" cy="1619250"/>
              </a:xfrm>
              <a:custGeom>
                <a:avLst/>
                <a:gdLst>
                  <a:gd name="T0" fmla="*/ 873 w 873"/>
                  <a:gd name="T1" fmla="*/ 913 h 1020"/>
                  <a:gd name="T2" fmla="*/ 873 w 873"/>
                  <a:gd name="T3" fmla="*/ 917 h 1020"/>
                  <a:gd name="T4" fmla="*/ 7 w 873"/>
                  <a:gd name="T5" fmla="*/ 12 h 1020"/>
                  <a:gd name="T6" fmla="*/ 577 w 873"/>
                  <a:gd name="T7" fmla="*/ 1020 h 1020"/>
                  <a:gd name="T8" fmla="*/ 577 w 873"/>
                  <a:gd name="T9" fmla="*/ 1020 h 1020"/>
                  <a:gd name="T10" fmla="*/ 0 w 873"/>
                  <a:gd name="T11" fmla="*/ 0 h 1020"/>
                  <a:gd name="T12" fmla="*/ 3 w 873"/>
                  <a:gd name="T13" fmla="*/ 4 h 1020"/>
                  <a:gd name="T14" fmla="*/ 873 w 873"/>
                  <a:gd name="T15" fmla="*/ 913 h 10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1020">
                    <a:moveTo>
                      <a:pt x="873" y="913"/>
                    </a:moveTo>
                    <a:lnTo>
                      <a:pt x="873" y="917"/>
                    </a:lnTo>
                    <a:lnTo>
                      <a:pt x="7" y="12"/>
                    </a:lnTo>
                    <a:lnTo>
                      <a:pt x="577" y="1020"/>
                    </a:lnTo>
                    <a:lnTo>
                      <a:pt x="577" y="1020"/>
                    </a:lnTo>
                    <a:lnTo>
                      <a:pt x="0" y="0"/>
                    </a:lnTo>
                    <a:lnTo>
                      <a:pt x="3" y="4"/>
                    </a:lnTo>
                    <a:lnTo>
                      <a:pt x="873" y="913"/>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p:cNvSpPr>
              <p:nvPr/>
            </p:nvSpPr>
            <p:spPr bwMode="auto">
              <a:xfrm>
                <a:off x="-31675" y="619125"/>
                <a:ext cx="2103438" cy="1431925"/>
              </a:xfrm>
              <a:custGeom>
                <a:avLst/>
                <a:gdLst>
                  <a:gd name="T0" fmla="*/ 1325 w 1325"/>
                  <a:gd name="T1" fmla="*/ 396 h 902"/>
                  <a:gd name="T2" fmla="*/ 1325 w 1325"/>
                  <a:gd name="T3" fmla="*/ 400 h 902"/>
                  <a:gd name="T4" fmla="*/ 3 w 1325"/>
                  <a:gd name="T5" fmla="*/ 4 h 902"/>
                  <a:gd name="T6" fmla="*/ 991 w 1325"/>
                  <a:gd name="T7" fmla="*/ 902 h 902"/>
                  <a:gd name="T8" fmla="*/ 991 w 1325"/>
                  <a:gd name="T9" fmla="*/ 902 h 902"/>
                  <a:gd name="T10" fmla="*/ 0 w 1325"/>
                  <a:gd name="T11" fmla="*/ 0 h 902"/>
                  <a:gd name="T12" fmla="*/ 3 w 1325"/>
                  <a:gd name="T13" fmla="*/ 0 h 902"/>
                  <a:gd name="T14" fmla="*/ 1325 w 1325"/>
                  <a:gd name="T15" fmla="*/ 396 h 9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5" h="902">
                    <a:moveTo>
                      <a:pt x="1325" y="396"/>
                    </a:moveTo>
                    <a:lnTo>
                      <a:pt x="1325" y="400"/>
                    </a:lnTo>
                    <a:lnTo>
                      <a:pt x="3" y="4"/>
                    </a:lnTo>
                    <a:lnTo>
                      <a:pt x="991" y="902"/>
                    </a:lnTo>
                    <a:lnTo>
                      <a:pt x="991" y="902"/>
                    </a:lnTo>
                    <a:lnTo>
                      <a:pt x="0" y="0"/>
                    </a:lnTo>
                    <a:lnTo>
                      <a:pt x="3" y="0"/>
                    </a:lnTo>
                    <a:lnTo>
                      <a:pt x="1325" y="396"/>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4"/>
              <p:cNvSpPr>
                <a:spLocks/>
              </p:cNvSpPr>
              <p:nvPr/>
            </p:nvSpPr>
            <p:spPr bwMode="auto">
              <a:xfrm>
                <a:off x="-50725" y="595313"/>
                <a:ext cx="49213" cy="53975"/>
              </a:xfrm>
              <a:custGeom>
                <a:avLst/>
                <a:gdLst>
                  <a:gd name="T0" fmla="*/ 5 w 8"/>
                  <a:gd name="T1" fmla="*/ 8 h 9"/>
                  <a:gd name="T2" fmla="*/ 8 w 8"/>
                  <a:gd name="T3" fmla="*/ 4 h 9"/>
                  <a:gd name="T4" fmla="*/ 4 w 8"/>
                  <a:gd name="T5" fmla="*/ 1 h 9"/>
                  <a:gd name="T6" fmla="*/ 0 w 8"/>
                  <a:gd name="T7" fmla="*/ 5 h 9"/>
                  <a:gd name="T8" fmla="*/ 5 w 8"/>
                  <a:gd name="T9" fmla="*/ 8 h 9"/>
                </a:gdLst>
                <a:ahLst/>
                <a:cxnLst>
                  <a:cxn ang="0">
                    <a:pos x="T0" y="T1"/>
                  </a:cxn>
                  <a:cxn ang="0">
                    <a:pos x="T2" y="T3"/>
                  </a:cxn>
                  <a:cxn ang="0">
                    <a:pos x="T4" y="T5"/>
                  </a:cxn>
                  <a:cxn ang="0">
                    <a:pos x="T6" y="T7"/>
                  </a:cxn>
                  <a:cxn ang="0">
                    <a:pos x="T8" y="T9"/>
                  </a:cxn>
                </a:cxnLst>
                <a:rect l="0" t="0" r="r" b="b"/>
                <a:pathLst>
                  <a:path w="8" h="9">
                    <a:moveTo>
                      <a:pt x="5" y="8"/>
                    </a:moveTo>
                    <a:cubicBezTo>
                      <a:pt x="7" y="8"/>
                      <a:pt x="8" y="6"/>
                      <a:pt x="8" y="4"/>
                    </a:cubicBezTo>
                    <a:cubicBezTo>
                      <a:pt x="8" y="2"/>
                      <a:pt x="6" y="0"/>
                      <a:pt x="4" y="1"/>
                    </a:cubicBezTo>
                    <a:cubicBezTo>
                      <a:pt x="2" y="1"/>
                      <a:pt x="0" y="3"/>
                      <a:pt x="0" y="5"/>
                    </a:cubicBezTo>
                    <a:cubicBezTo>
                      <a:pt x="1" y="7"/>
                      <a:pt x="3" y="9"/>
                      <a:pt x="5" y="8"/>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5"/>
              <p:cNvSpPr>
                <a:spLocks/>
              </p:cNvSpPr>
              <p:nvPr/>
            </p:nvSpPr>
            <p:spPr bwMode="auto">
              <a:xfrm>
                <a:off x="2755900" y="3481388"/>
                <a:ext cx="3478213" cy="874713"/>
              </a:xfrm>
              <a:custGeom>
                <a:avLst/>
                <a:gdLst>
                  <a:gd name="T0" fmla="*/ 2191 w 2191"/>
                  <a:gd name="T1" fmla="*/ 551 h 551"/>
                  <a:gd name="T2" fmla="*/ 2191 w 2191"/>
                  <a:gd name="T3" fmla="*/ 551 h 551"/>
                  <a:gd name="T4" fmla="*/ 0 w 2191"/>
                  <a:gd name="T5" fmla="*/ 175 h 551"/>
                  <a:gd name="T6" fmla="*/ 0 w 2191"/>
                  <a:gd name="T7" fmla="*/ 175 h 551"/>
                  <a:gd name="T8" fmla="*/ 2172 w 2191"/>
                  <a:gd name="T9" fmla="*/ 548 h 551"/>
                  <a:gd name="T10" fmla="*/ 11 w 2191"/>
                  <a:gd name="T11" fmla="*/ 0 h 551"/>
                  <a:gd name="T12" fmla="*/ 11 w 2191"/>
                  <a:gd name="T13" fmla="*/ 0 h 551"/>
                  <a:gd name="T14" fmla="*/ 2191 w 2191"/>
                  <a:gd name="T15" fmla="*/ 551 h 5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1" h="551">
                    <a:moveTo>
                      <a:pt x="2191" y="551"/>
                    </a:moveTo>
                    <a:lnTo>
                      <a:pt x="2191" y="551"/>
                    </a:lnTo>
                    <a:lnTo>
                      <a:pt x="0" y="175"/>
                    </a:lnTo>
                    <a:lnTo>
                      <a:pt x="0" y="175"/>
                    </a:lnTo>
                    <a:lnTo>
                      <a:pt x="2172" y="548"/>
                    </a:lnTo>
                    <a:lnTo>
                      <a:pt x="11" y="0"/>
                    </a:lnTo>
                    <a:lnTo>
                      <a:pt x="11" y="0"/>
                    </a:lnTo>
                    <a:lnTo>
                      <a:pt x="2191" y="551"/>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6"/>
              <p:cNvSpPr>
                <a:spLocks/>
              </p:cNvSpPr>
              <p:nvPr/>
            </p:nvSpPr>
            <p:spPr bwMode="auto">
              <a:xfrm>
                <a:off x="3486150" y="2232025"/>
                <a:ext cx="2747963" cy="2124075"/>
              </a:xfrm>
              <a:custGeom>
                <a:avLst/>
                <a:gdLst>
                  <a:gd name="T0" fmla="*/ 0 w 1731"/>
                  <a:gd name="T1" fmla="*/ 0 h 1338"/>
                  <a:gd name="T2" fmla="*/ 1180 w 1731"/>
                  <a:gd name="T3" fmla="*/ 928 h 1338"/>
                  <a:gd name="T4" fmla="*/ 1731 w 1731"/>
                  <a:gd name="T5" fmla="*/ 1338 h 1338"/>
                  <a:gd name="T6" fmla="*/ 1727 w 1731"/>
                  <a:gd name="T7" fmla="*/ 1338 h 1338"/>
                  <a:gd name="T8" fmla="*/ 1180 w 1731"/>
                  <a:gd name="T9" fmla="*/ 928 h 1338"/>
                  <a:gd name="T10" fmla="*/ 0 w 1731"/>
                  <a:gd name="T11" fmla="*/ 0 h 1338"/>
                  <a:gd name="T12" fmla="*/ 0 w 1731"/>
                  <a:gd name="T13" fmla="*/ 0 h 1338"/>
                </a:gdLst>
                <a:ahLst/>
                <a:cxnLst>
                  <a:cxn ang="0">
                    <a:pos x="T0" y="T1"/>
                  </a:cxn>
                  <a:cxn ang="0">
                    <a:pos x="T2" y="T3"/>
                  </a:cxn>
                  <a:cxn ang="0">
                    <a:pos x="T4" y="T5"/>
                  </a:cxn>
                  <a:cxn ang="0">
                    <a:pos x="T6" y="T7"/>
                  </a:cxn>
                  <a:cxn ang="0">
                    <a:pos x="T8" y="T9"/>
                  </a:cxn>
                  <a:cxn ang="0">
                    <a:pos x="T10" y="T11"/>
                  </a:cxn>
                  <a:cxn ang="0">
                    <a:pos x="T12" y="T13"/>
                  </a:cxn>
                </a:cxnLst>
                <a:rect l="0" t="0" r="r" b="b"/>
                <a:pathLst>
                  <a:path w="1731" h="1338">
                    <a:moveTo>
                      <a:pt x="0" y="0"/>
                    </a:moveTo>
                    <a:lnTo>
                      <a:pt x="1180" y="928"/>
                    </a:lnTo>
                    <a:lnTo>
                      <a:pt x="1731" y="1338"/>
                    </a:lnTo>
                    <a:lnTo>
                      <a:pt x="1727" y="1338"/>
                    </a:lnTo>
                    <a:lnTo>
                      <a:pt x="1180" y="928"/>
                    </a:lnTo>
                    <a:lnTo>
                      <a:pt x="0" y="0"/>
                    </a:lnTo>
                    <a:lnTo>
                      <a:pt x="0" y="0"/>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7"/>
              <p:cNvSpPr>
                <a:spLocks noEditPoints="1"/>
              </p:cNvSpPr>
              <p:nvPr/>
            </p:nvSpPr>
            <p:spPr bwMode="auto">
              <a:xfrm>
                <a:off x="2517850" y="2720975"/>
                <a:ext cx="2097088" cy="1296988"/>
              </a:xfrm>
              <a:custGeom>
                <a:avLst/>
                <a:gdLst>
                  <a:gd name="T0" fmla="*/ 136 w 1321"/>
                  <a:gd name="T1" fmla="*/ 0 h 817"/>
                  <a:gd name="T2" fmla="*/ 136 w 1321"/>
                  <a:gd name="T3" fmla="*/ 0 h 817"/>
                  <a:gd name="T4" fmla="*/ 1321 w 1321"/>
                  <a:gd name="T5" fmla="*/ 817 h 817"/>
                  <a:gd name="T6" fmla="*/ 1321 w 1321"/>
                  <a:gd name="T7" fmla="*/ 817 h 817"/>
                  <a:gd name="T8" fmla="*/ 0 w 1321"/>
                  <a:gd name="T9" fmla="*/ 201 h 817"/>
                  <a:gd name="T10" fmla="*/ 136 w 1321"/>
                  <a:gd name="T11" fmla="*/ 0 h 817"/>
                  <a:gd name="T12" fmla="*/ 1313 w 1321"/>
                  <a:gd name="T13" fmla="*/ 814 h 817"/>
                  <a:gd name="T14" fmla="*/ 136 w 1321"/>
                  <a:gd name="T15" fmla="*/ 0 h 817"/>
                  <a:gd name="T16" fmla="*/ 3 w 1321"/>
                  <a:gd name="T17" fmla="*/ 197 h 817"/>
                  <a:gd name="T18" fmla="*/ 1313 w 1321"/>
                  <a:gd name="T19" fmla="*/ 814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1" h="817">
                    <a:moveTo>
                      <a:pt x="136" y="0"/>
                    </a:moveTo>
                    <a:lnTo>
                      <a:pt x="136" y="0"/>
                    </a:lnTo>
                    <a:lnTo>
                      <a:pt x="1321" y="817"/>
                    </a:lnTo>
                    <a:lnTo>
                      <a:pt x="1321" y="817"/>
                    </a:lnTo>
                    <a:lnTo>
                      <a:pt x="0" y="201"/>
                    </a:lnTo>
                    <a:lnTo>
                      <a:pt x="136" y="0"/>
                    </a:lnTo>
                    <a:close/>
                    <a:moveTo>
                      <a:pt x="1313" y="814"/>
                    </a:moveTo>
                    <a:lnTo>
                      <a:pt x="136" y="0"/>
                    </a:lnTo>
                    <a:lnTo>
                      <a:pt x="3" y="197"/>
                    </a:lnTo>
                    <a:lnTo>
                      <a:pt x="1313" y="814"/>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8"/>
              <p:cNvSpPr>
                <a:spLocks/>
              </p:cNvSpPr>
              <p:nvPr/>
            </p:nvSpPr>
            <p:spPr bwMode="auto">
              <a:xfrm>
                <a:off x="6203950" y="4325938"/>
                <a:ext cx="53975" cy="55563"/>
              </a:xfrm>
              <a:custGeom>
                <a:avLst/>
                <a:gdLst>
                  <a:gd name="T0" fmla="*/ 8 w 9"/>
                  <a:gd name="T1" fmla="*/ 7 h 9"/>
                  <a:gd name="T2" fmla="*/ 6 w 9"/>
                  <a:gd name="T3" fmla="*/ 1 h 9"/>
                  <a:gd name="T4" fmla="*/ 1 w 9"/>
                  <a:gd name="T5" fmla="*/ 3 h 9"/>
                  <a:gd name="T6" fmla="*/ 3 w 9"/>
                  <a:gd name="T7" fmla="*/ 9 h 9"/>
                  <a:gd name="T8" fmla="*/ 8 w 9"/>
                  <a:gd name="T9" fmla="*/ 7 h 9"/>
                </a:gdLst>
                <a:ahLst/>
                <a:cxnLst>
                  <a:cxn ang="0">
                    <a:pos x="T0" y="T1"/>
                  </a:cxn>
                  <a:cxn ang="0">
                    <a:pos x="T2" y="T3"/>
                  </a:cxn>
                  <a:cxn ang="0">
                    <a:pos x="T4" y="T5"/>
                  </a:cxn>
                  <a:cxn ang="0">
                    <a:pos x="T6" y="T7"/>
                  </a:cxn>
                  <a:cxn ang="0">
                    <a:pos x="T8" y="T9"/>
                  </a:cxn>
                </a:cxnLst>
                <a:rect l="0" t="0" r="r" b="b"/>
                <a:pathLst>
                  <a:path w="9" h="9">
                    <a:moveTo>
                      <a:pt x="8" y="7"/>
                    </a:moveTo>
                    <a:cubicBezTo>
                      <a:pt x="9" y="5"/>
                      <a:pt x="8" y="2"/>
                      <a:pt x="6" y="1"/>
                    </a:cubicBezTo>
                    <a:cubicBezTo>
                      <a:pt x="4" y="0"/>
                      <a:pt x="2" y="1"/>
                      <a:pt x="1" y="3"/>
                    </a:cubicBezTo>
                    <a:cubicBezTo>
                      <a:pt x="0" y="5"/>
                      <a:pt x="1" y="8"/>
                      <a:pt x="3" y="9"/>
                    </a:cubicBezTo>
                    <a:cubicBezTo>
                      <a:pt x="5" y="9"/>
                      <a:pt x="7" y="9"/>
                      <a:pt x="8" y="7"/>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1"/>
              <p:cNvSpPr>
                <a:spLocks/>
              </p:cNvSpPr>
              <p:nvPr/>
            </p:nvSpPr>
            <p:spPr bwMode="auto">
              <a:xfrm>
                <a:off x="2468638" y="2159000"/>
                <a:ext cx="2146300" cy="1858963"/>
              </a:xfrm>
              <a:custGeom>
                <a:avLst/>
                <a:gdLst>
                  <a:gd name="T0" fmla="*/ 0 w 1352"/>
                  <a:gd name="T1" fmla="*/ 0 h 1171"/>
                  <a:gd name="T2" fmla="*/ 1352 w 1352"/>
                  <a:gd name="T3" fmla="*/ 1171 h 1171"/>
                  <a:gd name="T4" fmla="*/ 1352 w 1352"/>
                  <a:gd name="T5" fmla="*/ 1171 h 1171"/>
                  <a:gd name="T6" fmla="*/ 0 w 1352"/>
                  <a:gd name="T7" fmla="*/ 0 h 1171"/>
                  <a:gd name="T8" fmla="*/ 0 w 1352"/>
                  <a:gd name="T9" fmla="*/ 0 h 1171"/>
                </a:gdLst>
                <a:ahLst/>
                <a:cxnLst>
                  <a:cxn ang="0">
                    <a:pos x="T0" y="T1"/>
                  </a:cxn>
                  <a:cxn ang="0">
                    <a:pos x="T2" y="T3"/>
                  </a:cxn>
                  <a:cxn ang="0">
                    <a:pos x="T4" y="T5"/>
                  </a:cxn>
                  <a:cxn ang="0">
                    <a:pos x="T6" y="T7"/>
                  </a:cxn>
                  <a:cxn ang="0">
                    <a:pos x="T8" y="T9"/>
                  </a:cxn>
                </a:cxnLst>
                <a:rect l="0" t="0" r="r" b="b"/>
                <a:pathLst>
                  <a:path w="1352" h="1171">
                    <a:moveTo>
                      <a:pt x="0" y="0"/>
                    </a:moveTo>
                    <a:lnTo>
                      <a:pt x="1352" y="1171"/>
                    </a:lnTo>
                    <a:lnTo>
                      <a:pt x="1352" y="1171"/>
                    </a:lnTo>
                    <a:lnTo>
                      <a:pt x="0" y="0"/>
                    </a:lnTo>
                    <a:lnTo>
                      <a:pt x="0" y="0"/>
                    </a:ln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99"/>
              <p:cNvSpPr>
                <a:spLocks/>
              </p:cNvSpPr>
              <p:nvPr/>
            </p:nvSpPr>
            <p:spPr bwMode="auto">
              <a:xfrm>
                <a:off x="117550" y="3016250"/>
                <a:ext cx="1508125" cy="1365250"/>
              </a:xfrm>
              <a:custGeom>
                <a:avLst/>
                <a:gdLst>
                  <a:gd name="T0" fmla="*/ 0 w 950"/>
                  <a:gd name="T1" fmla="*/ 860 h 860"/>
                  <a:gd name="T2" fmla="*/ 4 w 950"/>
                  <a:gd name="T3" fmla="*/ 856 h 860"/>
                  <a:gd name="T4" fmla="*/ 840 w 950"/>
                  <a:gd name="T5" fmla="*/ 0 h 860"/>
                  <a:gd name="T6" fmla="*/ 840 w 950"/>
                  <a:gd name="T7" fmla="*/ 0 h 860"/>
                  <a:gd name="T8" fmla="*/ 8 w 950"/>
                  <a:gd name="T9" fmla="*/ 852 h 860"/>
                  <a:gd name="T10" fmla="*/ 950 w 950"/>
                  <a:gd name="T11" fmla="*/ 278 h 860"/>
                  <a:gd name="T12" fmla="*/ 950 w 950"/>
                  <a:gd name="T13" fmla="*/ 278 h 860"/>
                  <a:gd name="T14" fmla="*/ 0 w 950"/>
                  <a:gd name="T15" fmla="*/ 860 h 8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860">
                    <a:moveTo>
                      <a:pt x="0" y="860"/>
                    </a:moveTo>
                    <a:lnTo>
                      <a:pt x="4" y="856"/>
                    </a:lnTo>
                    <a:lnTo>
                      <a:pt x="840" y="0"/>
                    </a:lnTo>
                    <a:lnTo>
                      <a:pt x="840" y="0"/>
                    </a:lnTo>
                    <a:lnTo>
                      <a:pt x="8" y="852"/>
                    </a:lnTo>
                    <a:lnTo>
                      <a:pt x="950" y="278"/>
                    </a:lnTo>
                    <a:lnTo>
                      <a:pt x="950" y="278"/>
                    </a:lnTo>
                    <a:lnTo>
                      <a:pt x="0" y="86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00"/>
              <p:cNvSpPr>
                <a:spLocks/>
              </p:cNvSpPr>
              <p:nvPr/>
            </p:nvSpPr>
            <p:spPr bwMode="auto">
              <a:xfrm>
                <a:off x="123900" y="1646238"/>
                <a:ext cx="1308100" cy="2735263"/>
              </a:xfrm>
              <a:custGeom>
                <a:avLst/>
                <a:gdLst>
                  <a:gd name="T0" fmla="*/ 0 w 824"/>
                  <a:gd name="T1" fmla="*/ 1723 h 1723"/>
                  <a:gd name="T2" fmla="*/ 0 w 824"/>
                  <a:gd name="T3" fmla="*/ 1719 h 1723"/>
                  <a:gd name="T4" fmla="*/ 517 w 824"/>
                  <a:gd name="T5" fmla="*/ 0 h 1723"/>
                  <a:gd name="T6" fmla="*/ 517 w 824"/>
                  <a:gd name="T7" fmla="*/ 0 h 1723"/>
                  <a:gd name="T8" fmla="*/ 0 w 824"/>
                  <a:gd name="T9" fmla="*/ 1719 h 1723"/>
                  <a:gd name="T10" fmla="*/ 824 w 824"/>
                  <a:gd name="T11" fmla="*/ 749 h 1723"/>
                  <a:gd name="T12" fmla="*/ 824 w 824"/>
                  <a:gd name="T13" fmla="*/ 753 h 1723"/>
                  <a:gd name="T14" fmla="*/ 0 w 824"/>
                  <a:gd name="T15" fmla="*/ 1723 h 17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4" h="1723">
                    <a:moveTo>
                      <a:pt x="0" y="1723"/>
                    </a:moveTo>
                    <a:lnTo>
                      <a:pt x="0" y="1719"/>
                    </a:lnTo>
                    <a:lnTo>
                      <a:pt x="517" y="0"/>
                    </a:lnTo>
                    <a:lnTo>
                      <a:pt x="517" y="0"/>
                    </a:lnTo>
                    <a:lnTo>
                      <a:pt x="0" y="1719"/>
                    </a:lnTo>
                    <a:lnTo>
                      <a:pt x="824" y="749"/>
                    </a:lnTo>
                    <a:lnTo>
                      <a:pt x="824" y="753"/>
                    </a:lnTo>
                    <a:lnTo>
                      <a:pt x="0" y="1723"/>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01"/>
              <p:cNvSpPr>
                <a:spLocks/>
              </p:cNvSpPr>
              <p:nvPr/>
            </p:nvSpPr>
            <p:spPr bwMode="auto">
              <a:xfrm>
                <a:off x="100088" y="4351338"/>
                <a:ext cx="47625" cy="47625"/>
              </a:xfrm>
              <a:custGeom>
                <a:avLst/>
                <a:gdLst>
                  <a:gd name="T0" fmla="*/ 8 w 8"/>
                  <a:gd name="T1" fmla="*/ 3 h 8"/>
                  <a:gd name="T2" fmla="*/ 3 w 8"/>
                  <a:gd name="T3" fmla="*/ 0 h 8"/>
                  <a:gd name="T4" fmla="*/ 0 w 8"/>
                  <a:gd name="T5" fmla="*/ 4 h 8"/>
                  <a:gd name="T6" fmla="*/ 4 w 8"/>
                  <a:gd name="T7" fmla="*/ 7 h 8"/>
                  <a:gd name="T8" fmla="*/ 8 w 8"/>
                  <a:gd name="T9" fmla="*/ 3 h 8"/>
                </a:gdLst>
                <a:ahLst/>
                <a:cxnLst>
                  <a:cxn ang="0">
                    <a:pos x="T0" y="T1"/>
                  </a:cxn>
                  <a:cxn ang="0">
                    <a:pos x="T2" y="T3"/>
                  </a:cxn>
                  <a:cxn ang="0">
                    <a:pos x="T4" y="T5"/>
                  </a:cxn>
                  <a:cxn ang="0">
                    <a:pos x="T6" y="T7"/>
                  </a:cxn>
                  <a:cxn ang="0">
                    <a:pos x="T8" y="T9"/>
                  </a:cxn>
                </a:cxnLst>
                <a:rect l="0" t="0" r="r" b="b"/>
                <a:pathLst>
                  <a:path w="8" h="8">
                    <a:moveTo>
                      <a:pt x="8" y="3"/>
                    </a:moveTo>
                    <a:cubicBezTo>
                      <a:pt x="7" y="1"/>
                      <a:pt x="5" y="0"/>
                      <a:pt x="3" y="0"/>
                    </a:cubicBezTo>
                    <a:cubicBezTo>
                      <a:pt x="1" y="0"/>
                      <a:pt x="0" y="2"/>
                      <a:pt x="0" y="4"/>
                    </a:cubicBezTo>
                    <a:cubicBezTo>
                      <a:pt x="0" y="6"/>
                      <a:pt x="2" y="8"/>
                      <a:pt x="4" y="7"/>
                    </a:cubicBezTo>
                    <a:cubicBezTo>
                      <a:pt x="7" y="7"/>
                      <a:pt x="8" y="5"/>
                      <a:pt x="8" y="3"/>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02"/>
              <p:cNvSpPr>
                <a:spLocks noEditPoints="1"/>
              </p:cNvSpPr>
              <p:nvPr/>
            </p:nvSpPr>
            <p:spPr bwMode="auto">
              <a:xfrm>
                <a:off x="123900" y="2424113"/>
                <a:ext cx="1169988" cy="1951038"/>
              </a:xfrm>
              <a:custGeom>
                <a:avLst/>
                <a:gdLst>
                  <a:gd name="T0" fmla="*/ 0 w 737"/>
                  <a:gd name="T1" fmla="*/ 1229 h 1229"/>
                  <a:gd name="T2" fmla="*/ 0 w 737"/>
                  <a:gd name="T3" fmla="*/ 1229 h 1229"/>
                  <a:gd name="T4" fmla="*/ 509 w 737"/>
                  <a:gd name="T5" fmla="*/ 0 h 1229"/>
                  <a:gd name="T6" fmla="*/ 509 w 737"/>
                  <a:gd name="T7" fmla="*/ 0 h 1229"/>
                  <a:gd name="T8" fmla="*/ 737 w 737"/>
                  <a:gd name="T9" fmla="*/ 80 h 1229"/>
                  <a:gd name="T10" fmla="*/ 733 w 737"/>
                  <a:gd name="T11" fmla="*/ 80 h 1229"/>
                  <a:gd name="T12" fmla="*/ 0 w 737"/>
                  <a:gd name="T13" fmla="*/ 1229 h 1229"/>
                  <a:gd name="T14" fmla="*/ 509 w 737"/>
                  <a:gd name="T15" fmla="*/ 0 h 1229"/>
                  <a:gd name="T16" fmla="*/ 4 w 737"/>
                  <a:gd name="T17" fmla="*/ 1221 h 1229"/>
                  <a:gd name="T18" fmla="*/ 733 w 737"/>
                  <a:gd name="T19" fmla="*/ 80 h 1229"/>
                  <a:gd name="T20" fmla="*/ 509 w 737"/>
                  <a:gd name="T21" fmla="*/ 0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7" h="1229">
                    <a:moveTo>
                      <a:pt x="0" y="1229"/>
                    </a:moveTo>
                    <a:lnTo>
                      <a:pt x="0" y="1229"/>
                    </a:lnTo>
                    <a:lnTo>
                      <a:pt x="509" y="0"/>
                    </a:lnTo>
                    <a:lnTo>
                      <a:pt x="509" y="0"/>
                    </a:lnTo>
                    <a:lnTo>
                      <a:pt x="737" y="80"/>
                    </a:lnTo>
                    <a:lnTo>
                      <a:pt x="733" y="80"/>
                    </a:lnTo>
                    <a:lnTo>
                      <a:pt x="0" y="1229"/>
                    </a:lnTo>
                    <a:close/>
                    <a:moveTo>
                      <a:pt x="509" y="0"/>
                    </a:moveTo>
                    <a:lnTo>
                      <a:pt x="4" y="1221"/>
                    </a:lnTo>
                    <a:lnTo>
                      <a:pt x="733" y="80"/>
                    </a:lnTo>
                    <a:lnTo>
                      <a:pt x="509" y="0"/>
                    </a:ln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5590381" y="2101167"/>
              <a:ext cx="510171" cy="511349"/>
              <a:chOff x="3359150" y="2557463"/>
              <a:chExt cx="687388" cy="688975"/>
            </a:xfrm>
            <a:solidFill>
              <a:srgbClr val="365974"/>
            </a:solidFill>
          </p:grpSpPr>
          <p:sp>
            <p:nvSpPr>
              <p:cNvPr id="56" name="Freeform 67"/>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8"/>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9"/>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0"/>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1"/>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2"/>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3"/>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4"/>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5"/>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76"/>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7"/>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78"/>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9"/>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0"/>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5" name="Freeform 95"/>
            <p:cNvSpPr>
              <a:spLocks/>
            </p:cNvSpPr>
            <p:nvPr/>
          </p:nvSpPr>
          <p:spPr bwMode="auto">
            <a:xfrm>
              <a:off x="3602832" y="1197167"/>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4"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Oval 97"/>
            <p:cNvSpPr>
              <a:spLocks noChangeArrowheads="1"/>
            </p:cNvSpPr>
            <p:nvPr/>
          </p:nvSpPr>
          <p:spPr bwMode="auto">
            <a:xfrm>
              <a:off x="5403056" y="513667"/>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Oval 98"/>
            <p:cNvSpPr>
              <a:spLocks noChangeArrowheads="1"/>
            </p:cNvSpPr>
            <p:nvPr/>
          </p:nvSpPr>
          <p:spPr bwMode="auto">
            <a:xfrm>
              <a:off x="2793206" y="1364567"/>
              <a:ext cx="180975" cy="187325"/>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95"/>
            <p:cNvSpPr>
              <a:spLocks/>
            </p:cNvSpPr>
            <p:nvPr/>
          </p:nvSpPr>
          <p:spPr bwMode="auto">
            <a:xfrm>
              <a:off x="3801036" y="1395679"/>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CE26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文本框 5"/>
            <p:cNvSpPr txBox="1"/>
            <p:nvPr/>
          </p:nvSpPr>
          <p:spPr>
            <a:xfrm>
              <a:off x="4401314" y="1653410"/>
              <a:ext cx="342147" cy="1078529"/>
            </a:xfrm>
            <a:prstGeom prst="rect">
              <a:avLst/>
            </a:prstGeom>
            <a:noFill/>
          </p:spPr>
          <p:txBody>
            <a:bodyPr wrap="none" lIns="0" tIns="0" rIns="0" bIns="0" rtlCol="0">
              <a:spAutoFit/>
            </a:bodyPr>
            <a:lstStyle/>
            <a:p>
              <a:r>
                <a:rPr lang="en-US" altLang="zh-CN" sz="6600" b="1" dirty="0">
                  <a:solidFill>
                    <a:schemeClr val="bg1"/>
                  </a:solidFill>
                  <a:latin typeface="Impact" panose="020B0806030902050204" pitchFamily="34" charset="0"/>
                  <a:ea typeface="+mn-ea"/>
                  <a:cs typeface="+mn-ea"/>
                  <a:sym typeface="+mn-lt"/>
                </a:rPr>
                <a:t>1</a:t>
              </a:r>
              <a:endParaRPr lang="zh-CN" altLang="en-US" sz="6600" b="1" dirty="0">
                <a:solidFill>
                  <a:schemeClr val="bg1"/>
                </a:solidFill>
                <a:latin typeface="Impact" panose="020B0806030902050204" pitchFamily="34" charset="0"/>
                <a:ea typeface="+mn-ea"/>
                <a:cs typeface="+mn-ea"/>
                <a:sym typeface="+mn-lt"/>
              </a:endParaRPr>
            </a:p>
          </p:txBody>
        </p:sp>
        <p:grpSp>
          <p:nvGrpSpPr>
            <p:cNvPr id="70" name="组合 69"/>
            <p:cNvGrpSpPr/>
            <p:nvPr/>
          </p:nvGrpSpPr>
          <p:grpSpPr>
            <a:xfrm>
              <a:off x="2678906" y="2445654"/>
              <a:ext cx="596900" cy="596901"/>
              <a:chOff x="447675" y="2901950"/>
              <a:chExt cx="596900" cy="596901"/>
            </a:xfrm>
            <a:solidFill>
              <a:srgbClr val="365974"/>
            </a:solidFill>
          </p:grpSpPr>
          <p:sp>
            <p:nvSpPr>
              <p:cNvPr id="71" name="Freeform 81"/>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2"/>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3"/>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4"/>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5"/>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6"/>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7"/>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8"/>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9"/>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0"/>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91"/>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2"/>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93"/>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94"/>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237987283"/>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2520280"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实施办法要点解读</a:t>
            </a:r>
          </a:p>
        </p:txBody>
      </p:sp>
      <p:graphicFrame>
        <p:nvGraphicFramePr>
          <p:cNvPr id="42" name="内容占位符 4">
            <a:extLst>
              <a:ext uri="{FF2B5EF4-FFF2-40B4-BE49-F238E27FC236}">
                <a16:creationId xmlns:a16="http://schemas.microsoft.com/office/drawing/2014/main" xmlns="" id="{62887D2A-C2EA-4726-8AC8-016025D2EF82}"/>
              </a:ext>
            </a:extLst>
          </p:cNvPr>
          <p:cNvGraphicFramePr>
            <a:graphicFrameLocks/>
          </p:cNvGraphicFramePr>
          <p:nvPr>
            <p:extLst>
              <p:ext uri="{D42A27DB-BD31-4B8C-83A1-F6EECF244321}">
                <p14:modId xmlns:p14="http://schemas.microsoft.com/office/powerpoint/2010/main" val="391207563"/>
              </p:ext>
            </p:extLst>
          </p:nvPr>
        </p:nvGraphicFramePr>
        <p:xfrm>
          <a:off x="2015716" y="915566"/>
          <a:ext cx="5112568" cy="38358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739731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3"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2736304"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实施办法要点解读</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3923928" y="771550"/>
            <a:ext cx="1648232"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b="1" dirty="0">
                <a:solidFill>
                  <a:schemeClr val="accent6"/>
                </a:solidFill>
                <a:latin typeface="+mn-lt"/>
                <a:ea typeface="+mn-ea"/>
                <a:cs typeface="+mn-ea"/>
                <a:sym typeface="+mn-lt"/>
              </a:rPr>
              <a:t>指导思想</a:t>
            </a:r>
          </a:p>
        </p:txBody>
      </p:sp>
      <p:graphicFrame>
        <p:nvGraphicFramePr>
          <p:cNvPr id="40" name="内容占位符 2">
            <a:extLst>
              <a:ext uri="{FF2B5EF4-FFF2-40B4-BE49-F238E27FC236}">
                <a16:creationId xmlns:a16="http://schemas.microsoft.com/office/drawing/2014/main" xmlns="" id="{E8324326-9672-47D3-902B-AAD694FEE575}"/>
              </a:ext>
            </a:extLst>
          </p:cNvPr>
          <p:cNvGraphicFramePr>
            <a:graphicFrameLocks/>
          </p:cNvGraphicFramePr>
          <p:nvPr>
            <p:extLst>
              <p:ext uri="{D42A27DB-BD31-4B8C-83A1-F6EECF244321}">
                <p14:modId xmlns:p14="http://schemas.microsoft.com/office/powerpoint/2010/main" val="376421751"/>
              </p:ext>
            </p:extLst>
          </p:nvPr>
        </p:nvGraphicFramePr>
        <p:xfrm>
          <a:off x="1151844" y="1491630"/>
          <a:ext cx="6912768" cy="24482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66843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3" name="组合 2">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22"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8"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6"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7" name="Title 1">
            <a:extLst>
              <a:ext uri="{FF2B5EF4-FFF2-40B4-BE49-F238E27FC236}">
                <a16:creationId xmlns:a16="http://schemas.microsoft.com/office/drawing/2014/main" xmlns="" id="{6D916C4A-0B4F-48B5-A81C-F0BFA7606D05}"/>
              </a:ext>
            </a:extLst>
          </p:cNvPr>
          <p:cNvSpPr txBox="1">
            <a:spLocks/>
          </p:cNvSpPr>
          <p:nvPr/>
        </p:nvSpPr>
        <p:spPr>
          <a:xfrm>
            <a:off x="827584" y="248057"/>
            <a:ext cx="2592288"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实施办法要点解读</a:t>
            </a:r>
          </a:p>
        </p:txBody>
      </p:sp>
      <p:sp>
        <p:nvSpPr>
          <p:cNvPr id="38" name="Title 1">
            <a:extLst>
              <a:ext uri="{FF2B5EF4-FFF2-40B4-BE49-F238E27FC236}">
                <a16:creationId xmlns:a16="http://schemas.microsoft.com/office/drawing/2014/main" xmlns="" id="{B692FAE2-9A31-4EA8-9EE9-46378B9F20F8}"/>
              </a:ext>
            </a:extLst>
          </p:cNvPr>
          <p:cNvSpPr txBox="1">
            <a:spLocks/>
          </p:cNvSpPr>
          <p:nvPr/>
        </p:nvSpPr>
        <p:spPr>
          <a:xfrm>
            <a:off x="3973649" y="483518"/>
            <a:ext cx="1648232" cy="379477"/>
          </a:xfrm>
          <a:prstGeom prst="rect">
            <a:avLst/>
          </a:prstGeom>
        </p:spPr>
        <p:txBody>
          <a:bodyPr lIns="0" rIns="0" anchor="ctr">
            <a:noAutofit/>
          </a:bodyPr>
          <a:lstStyle>
            <a:defPPr>
              <a:defRPr lang="zh-CN"/>
            </a:defPPr>
            <a:lvl1pPr defTabSz="914400" eaLnBrk="1" latinLnBrk="0" hangingPunct="1">
              <a:buNone/>
              <a:defRPr sz="2400" b="1">
                <a:solidFill>
                  <a:schemeClr val="accent6"/>
                </a:solidFill>
                <a:latin typeface="+mn-lt"/>
                <a:ea typeface="+mn-ea"/>
                <a:cs typeface="+mn-ea"/>
              </a:defRPr>
            </a:lvl1pPr>
          </a:lstStyle>
          <a:p>
            <a:r>
              <a:rPr lang="zh-CN" altLang="en-US" dirty="0">
                <a:sym typeface="+mn-lt"/>
              </a:rPr>
              <a:t>基本原则</a:t>
            </a:r>
          </a:p>
        </p:txBody>
      </p:sp>
      <p:grpSp>
        <p:nvGrpSpPr>
          <p:cNvPr id="62" name="组合 61">
            <a:extLst>
              <a:ext uri="{FF2B5EF4-FFF2-40B4-BE49-F238E27FC236}">
                <a16:creationId xmlns:a16="http://schemas.microsoft.com/office/drawing/2014/main" xmlns="" id="{D881362E-8D02-4C76-953F-53654F033EE8}"/>
              </a:ext>
            </a:extLst>
          </p:cNvPr>
          <p:cNvGrpSpPr/>
          <p:nvPr/>
        </p:nvGrpSpPr>
        <p:grpSpPr>
          <a:xfrm>
            <a:off x="180933" y="2396730"/>
            <a:ext cx="2102490" cy="2167262"/>
            <a:chOff x="180933" y="2396730"/>
            <a:chExt cx="2102490" cy="2167262"/>
          </a:xfrm>
        </p:grpSpPr>
        <p:sp>
          <p:nvSpPr>
            <p:cNvPr id="56" name="矩形 55">
              <a:extLst>
                <a:ext uri="{FF2B5EF4-FFF2-40B4-BE49-F238E27FC236}">
                  <a16:creationId xmlns:a16="http://schemas.microsoft.com/office/drawing/2014/main" xmlns="" id="{E6F1E1E6-B461-4E4C-AD75-60298E601686}"/>
                </a:ext>
              </a:extLst>
            </p:cNvPr>
            <p:cNvSpPr/>
            <p:nvPr/>
          </p:nvSpPr>
          <p:spPr>
            <a:xfrm>
              <a:off x="180933" y="2509553"/>
              <a:ext cx="2102490" cy="2054439"/>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矩形 133"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185975" y="2396730"/>
              <a:ext cx="2055018" cy="2120902"/>
            </a:xfrm>
            <a:prstGeom prst="rect">
              <a:avLst/>
            </a:prstGeom>
          </p:spPr>
          <p:txBody>
            <a:bodyPr wrap="square">
              <a:spAutoFit/>
            </a:bodyPr>
            <a:lstStyle/>
            <a:p>
              <a:pPr>
                <a:lnSpc>
                  <a:spcPct val="150000"/>
                </a:lnSpc>
                <a:defRPr/>
              </a:pPr>
              <a:r>
                <a:rPr lang="zh-CN" altLang="en-US" kern="0" dirty="0">
                  <a:solidFill>
                    <a:srgbClr val="365974"/>
                  </a:solidFill>
                  <a:latin typeface="+mn-ea"/>
                  <a:ea typeface="+mn-ea"/>
                  <a:cs typeface="+mn-ea"/>
                  <a:sym typeface="+mn-lt"/>
                </a:rPr>
                <a:t>以事实为依据，对学生成长过程中的主要经历和典型事例做客观记录和写实性描述</a:t>
              </a:r>
            </a:p>
          </p:txBody>
        </p:sp>
      </p:grpSp>
      <p:grpSp>
        <p:nvGrpSpPr>
          <p:cNvPr id="58" name="组合 57">
            <a:extLst>
              <a:ext uri="{FF2B5EF4-FFF2-40B4-BE49-F238E27FC236}">
                <a16:creationId xmlns:a16="http://schemas.microsoft.com/office/drawing/2014/main" xmlns="" id="{5C0703C6-3EC5-47DE-AE9A-BDA44F043F95}"/>
              </a:ext>
            </a:extLst>
          </p:cNvPr>
          <p:cNvGrpSpPr/>
          <p:nvPr/>
        </p:nvGrpSpPr>
        <p:grpSpPr>
          <a:xfrm>
            <a:off x="35496" y="1923678"/>
            <a:ext cx="2366523" cy="467458"/>
            <a:chOff x="35496" y="1923678"/>
            <a:chExt cx="2366523" cy="467458"/>
          </a:xfrm>
        </p:grpSpPr>
        <p:sp>
          <p:nvSpPr>
            <p:cNvPr id="40" name="矩形 39">
              <a:extLst>
                <a:ext uri="{FF2B5EF4-FFF2-40B4-BE49-F238E27FC236}">
                  <a16:creationId xmlns:a16="http://schemas.microsoft.com/office/drawing/2014/main" xmlns="" id="{633576F9-141B-481A-9A47-3544BF0BE2B4}"/>
                </a:ext>
              </a:extLst>
            </p:cNvPr>
            <p:cNvSpPr/>
            <p:nvPr/>
          </p:nvSpPr>
          <p:spPr>
            <a:xfrm>
              <a:off x="165254" y="1937440"/>
              <a:ext cx="2102490" cy="34794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5" name="矩形 134"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35496" y="1923678"/>
              <a:ext cx="2366523" cy="369332"/>
            </a:xfrm>
            <a:prstGeom prst="rect">
              <a:avLst/>
            </a:prstGeom>
          </p:spPr>
          <p:txBody>
            <a:bodyPr wrap="square">
              <a:spAutoFit/>
            </a:bodyPr>
            <a:lstStyle/>
            <a:p>
              <a:pPr algn="ctr"/>
              <a:r>
                <a:rPr lang="zh-CN" altLang="en-US" dirty="0">
                  <a:solidFill>
                    <a:schemeClr val="accent5">
                      <a:lumMod val="75000"/>
                    </a:schemeClr>
                  </a:solidFill>
                  <a:latin typeface="+mn-lt"/>
                  <a:ea typeface="+mn-ea"/>
                </a:rPr>
                <a:t>客观记录，重在过程</a:t>
              </a:r>
              <a:endParaRPr lang="en-US" altLang="zh-CN" dirty="0">
                <a:solidFill>
                  <a:schemeClr val="accent5">
                    <a:lumMod val="75000"/>
                  </a:schemeClr>
                </a:solidFill>
                <a:latin typeface="+mn-lt"/>
                <a:ea typeface="+mn-ea"/>
              </a:endParaRPr>
            </a:p>
          </p:txBody>
        </p:sp>
        <p:cxnSp>
          <p:nvCxnSpPr>
            <p:cNvPr id="136" name="直接连接符 135"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952234" y="2391136"/>
              <a:ext cx="4719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5" name="组合 64">
            <a:extLst>
              <a:ext uri="{FF2B5EF4-FFF2-40B4-BE49-F238E27FC236}">
                <a16:creationId xmlns:a16="http://schemas.microsoft.com/office/drawing/2014/main" xmlns="" id="{1642B03C-DA5B-49D2-9E7F-C06835943925}"/>
              </a:ext>
            </a:extLst>
          </p:cNvPr>
          <p:cNvGrpSpPr/>
          <p:nvPr/>
        </p:nvGrpSpPr>
        <p:grpSpPr>
          <a:xfrm>
            <a:off x="2372672" y="2410763"/>
            <a:ext cx="2102490" cy="2155589"/>
            <a:chOff x="2372672" y="2410763"/>
            <a:chExt cx="2102490" cy="2155589"/>
          </a:xfrm>
        </p:grpSpPr>
        <p:sp>
          <p:nvSpPr>
            <p:cNvPr id="96" name="矩形 95">
              <a:extLst>
                <a:ext uri="{FF2B5EF4-FFF2-40B4-BE49-F238E27FC236}">
                  <a16:creationId xmlns:a16="http://schemas.microsoft.com/office/drawing/2014/main" xmlns="" id="{CACD69EB-478B-40A4-A74F-11B1B53548CE}"/>
                </a:ext>
              </a:extLst>
            </p:cNvPr>
            <p:cNvSpPr/>
            <p:nvPr/>
          </p:nvSpPr>
          <p:spPr>
            <a:xfrm>
              <a:off x="2372672" y="2511913"/>
              <a:ext cx="2102490" cy="2054439"/>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7" name="矩形 13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2402019" y="2410763"/>
              <a:ext cx="2055018" cy="2120902"/>
            </a:xfrm>
            <a:prstGeom prst="rect">
              <a:avLst/>
            </a:prstGeom>
          </p:spPr>
          <p:txBody>
            <a:bodyPr wrap="square">
              <a:spAutoFit/>
            </a:bodyPr>
            <a:lstStyle/>
            <a:p>
              <a:pPr>
                <a:lnSpc>
                  <a:spcPct val="150000"/>
                </a:lnSpc>
                <a:defRPr/>
              </a:pPr>
              <a:r>
                <a:rPr lang="zh-CN" altLang="en-US" kern="0" dirty="0">
                  <a:solidFill>
                    <a:srgbClr val="365974"/>
                  </a:solidFill>
                  <a:latin typeface="+mn-ea"/>
                  <a:ea typeface="+mn-ea"/>
                  <a:cs typeface="+mn-ea"/>
                  <a:sym typeface="+mn-lt"/>
                </a:rPr>
                <a:t>建立综合素质评价的信息确认制度、信誉等级制度、公示和举报投诉制度，确保公开公平公正</a:t>
              </a:r>
            </a:p>
          </p:txBody>
        </p:sp>
      </p:grpSp>
      <p:grpSp>
        <p:nvGrpSpPr>
          <p:cNvPr id="59" name="组合 58">
            <a:extLst>
              <a:ext uri="{FF2B5EF4-FFF2-40B4-BE49-F238E27FC236}">
                <a16:creationId xmlns:a16="http://schemas.microsoft.com/office/drawing/2014/main" xmlns="" id="{0E4C03F9-C7D4-459F-AA07-3D19C3B59616}"/>
              </a:ext>
            </a:extLst>
          </p:cNvPr>
          <p:cNvGrpSpPr/>
          <p:nvPr/>
        </p:nvGrpSpPr>
        <p:grpSpPr>
          <a:xfrm>
            <a:off x="2378940" y="1851670"/>
            <a:ext cx="2366522" cy="577730"/>
            <a:chOff x="2378940" y="1851670"/>
            <a:chExt cx="2366522" cy="577730"/>
          </a:xfrm>
        </p:grpSpPr>
        <p:sp>
          <p:nvSpPr>
            <p:cNvPr id="84" name="矩形 83">
              <a:extLst>
                <a:ext uri="{FF2B5EF4-FFF2-40B4-BE49-F238E27FC236}">
                  <a16:creationId xmlns:a16="http://schemas.microsoft.com/office/drawing/2014/main" xmlns="" id="{A737028E-959F-41FD-9806-334D10D7A17F}"/>
                </a:ext>
              </a:extLst>
            </p:cNvPr>
            <p:cNvSpPr/>
            <p:nvPr/>
          </p:nvSpPr>
          <p:spPr>
            <a:xfrm>
              <a:off x="2403870" y="1937440"/>
              <a:ext cx="2102490" cy="34794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8" name="矩形 137"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2378940" y="1851670"/>
              <a:ext cx="2366522" cy="458459"/>
            </a:xfrm>
            <a:prstGeom prst="rect">
              <a:avLst/>
            </a:prstGeom>
          </p:spPr>
          <p:txBody>
            <a:bodyPr wrap="square">
              <a:spAutoFit/>
            </a:bodyPr>
            <a:lstStyle/>
            <a:p>
              <a:pPr lvl="0" defTabSz="933450">
                <a:lnSpc>
                  <a:spcPct val="150000"/>
                </a:lnSpc>
                <a:spcAft>
                  <a:spcPct val="35000"/>
                </a:spcAft>
              </a:pPr>
              <a:r>
                <a:rPr lang="zh-CN" altLang="en-US" dirty="0">
                  <a:solidFill>
                    <a:schemeClr val="accent5">
                      <a:lumMod val="75000"/>
                    </a:schemeClr>
                  </a:solidFill>
                  <a:latin typeface="+mn-lt"/>
                  <a:ea typeface="+mn-ea"/>
                </a:rPr>
                <a:t>公平公正，强化监督</a:t>
              </a:r>
              <a:endParaRPr lang="en-US" altLang="zh-CN" dirty="0">
                <a:solidFill>
                  <a:schemeClr val="accent5">
                    <a:lumMod val="75000"/>
                  </a:schemeClr>
                </a:solidFill>
                <a:latin typeface="+mn-lt"/>
                <a:ea typeface="+mn-ea"/>
              </a:endParaRPr>
            </a:p>
          </p:txBody>
        </p:sp>
        <p:cxnSp>
          <p:nvCxnSpPr>
            <p:cNvPr id="139" name="直接连接符 13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3219150" y="2429400"/>
              <a:ext cx="4719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a16="http://schemas.microsoft.com/office/drawing/2014/main" xmlns="" id="{725D501C-1D60-48E2-A526-901D38B7968E}"/>
              </a:ext>
            </a:extLst>
          </p:cNvPr>
          <p:cNvGrpSpPr/>
          <p:nvPr/>
        </p:nvGrpSpPr>
        <p:grpSpPr>
          <a:xfrm>
            <a:off x="4597929" y="2410763"/>
            <a:ext cx="2224123" cy="2536400"/>
            <a:chOff x="4597929" y="2410763"/>
            <a:chExt cx="2224123" cy="2536400"/>
          </a:xfrm>
        </p:grpSpPr>
        <p:sp>
          <p:nvSpPr>
            <p:cNvPr id="97" name="矩形 96">
              <a:extLst>
                <a:ext uri="{FF2B5EF4-FFF2-40B4-BE49-F238E27FC236}">
                  <a16:creationId xmlns:a16="http://schemas.microsoft.com/office/drawing/2014/main" xmlns="" id="{835C5ADB-585E-49C7-BBF3-39EBB076134F}"/>
                </a:ext>
              </a:extLst>
            </p:cNvPr>
            <p:cNvSpPr/>
            <p:nvPr/>
          </p:nvSpPr>
          <p:spPr>
            <a:xfrm>
              <a:off x="4639376" y="2528588"/>
              <a:ext cx="2102490" cy="2054439"/>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0" name="矩形 139"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4597929" y="2410763"/>
              <a:ext cx="2224123" cy="2536400"/>
            </a:xfrm>
            <a:prstGeom prst="rect">
              <a:avLst/>
            </a:prstGeom>
          </p:spPr>
          <p:txBody>
            <a:bodyPr wrap="square">
              <a:spAutoFit/>
            </a:bodyPr>
            <a:lstStyle/>
            <a:p>
              <a:pPr>
                <a:lnSpc>
                  <a:spcPct val="150000"/>
                </a:lnSpc>
                <a:defRPr/>
              </a:pPr>
              <a:r>
                <a:rPr lang="zh-CN" altLang="en-US" kern="0" dirty="0">
                  <a:solidFill>
                    <a:srgbClr val="365974"/>
                  </a:solidFill>
                  <a:latin typeface="+mn-ea"/>
                  <a:ea typeface="+mn-ea"/>
                  <a:cs typeface="+mn-ea"/>
                  <a:sym typeface="+mn-lt"/>
                </a:rPr>
                <a:t>引导每个学生积极主动参与评价活动，激发学生发展的主动性，鼓励学生勇于进取、不断完善自我</a:t>
              </a:r>
            </a:p>
          </p:txBody>
        </p:sp>
      </p:grpSp>
      <p:grpSp>
        <p:nvGrpSpPr>
          <p:cNvPr id="63" name="组合 62">
            <a:extLst>
              <a:ext uri="{FF2B5EF4-FFF2-40B4-BE49-F238E27FC236}">
                <a16:creationId xmlns:a16="http://schemas.microsoft.com/office/drawing/2014/main" xmlns="" id="{EF742A51-2D3F-47B7-B5F8-4C27E5842A54}"/>
              </a:ext>
            </a:extLst>
          </p:cNvPr>
          <p:cNvGrpSpPr/>
          <p:nvPr/>
        </p:nvGrpSpPr>
        <p:grpSpPr>
          <a:xfrm>
            <a:off x="4572000" y="1923607"/>
            <a:ext cx="2379757" cy="487156"/>
            <a:chOff x="4572000" y="1923607"/>
            <a:chExt cx="2379757" cy="487156"/>
          </a:xfrm>
        </p:grpSpPr>
        <p:grpSp>
          <p:nvGrpSpPr>
            <p:cNvPr id="60" name="组合 59">
              <a:extLst>
                <a:ext uri="{FF2B5EF4-FFF2-40B4-BE49-F238E27FC236}">
                  <a16:creationId xmlns:a16="http://schemas.microsoft.com/office/drawing/2014/main" xmlns="" id="{EACBFA31-A5B2-4985-B0E7-3B69CDE1CA89}"/>
                </a:ext>
              </a:extLst>
            </p:cNvPr>
            <p:cNvGrpSpPr/>
            <p:nvPr/>
          </p:nvGrpSpPr>
          <p:grpSpPr>
            <a:xfrm>
              <a:off x="4572000" y="1923607"/>
              <a:ext cx="2379757" cy="369332"/>
              <a:chOff x="4572000" y="1923607"/>
              <a:chExt cx="2379757" cy="369332"/>
            </a:xfrm>
          </p:grpSpPr>
          <p:sp>
            <p:nvSpPr>
              <p:cNvPr id="86" name="矩形 85">
                <a:extLst>
                  <a:ext uri="{FF2B5EF4-FFF2-40B4-BE49-F238E27FC236}">
                    <a16:creationId xmlns:a16="http://schemas.microsoft.com/office/drawing/2014/main" xmlns="" id="{077E8938-98EB-4D6F-B43C-C0B9E5AC78F1}"/>
                  </a:ext>
                </a:extLst>
              </p:cNvPr>
              <p:cNvSpPr/>
              <p:nvPr/>
            </p:nvSpPr>
            <p:spPr>
              <a:xfrm>
                <a:off x="4716016" y="1937440"/>
                <a:ext cx="2102490" cy="34794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1" name="矩形 140"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4572000" y="1923607"/>
                <a:ext cx="2379757" cy="369332"/>
              </a:xfrm>
              <a:prstGeom prst="rect">
                <a:avLst/>
              </a:prstGeom>
            </p:spPr>
            <p:txBody>
              <a:bodyPr wrap="square">
                <a:spAutoFit/>
              </a:bodyPr>
              <a:lstStyle/>
              <a:p>
                <a:pPr algn="ctr"/>
                <a:r>
                  <a:rPr lang="zh-CN" altLang="en-US" dirty="0">
                    <a:solidFill>
                      <a:schemeClr val="accent5">
                        <a:lumMod val="75000"/>
                      </a:schemeClr>
                    </a:solidFill>
                    <a:latin typeface="+mn-lt"/>
                    <a:ea typeface="+mn-ea"/>
                    <a:sym typeface="+mn-lt"/>
                  </a:rPr>
                  <a:t>科学评价，有效激励</a:t>
                </a:r>
              </a:p>
            </p:txBody>
          </p:sp>
        </p:grpSp>
        <p:cxnSp>
          <p:nvCxnSpPr>
            <p:cNvPr id="142" name="直接连接符 14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5533543" y="2410763"/>
              <a:ext cx="4719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4" name="组合 63">
            <a:extLst>
              <a:ext uri="{FF2B5EF4-FFF2-40B4-BE49-F238E27FC236}">
                <a16:creationId xmlns:a16="http://schemas.microsoft.com/office/drawing/2014/main" xmlns="" id="{78245FC7-2B98-40A5-A0DD-26E21CA4A091}"/>
              </a:ext>
            </a:extLst>
          </p:cNvPr>
          <p:cNvGrpSpPr/>
          <p:nvPr/>
        </p:nvGrpSpPr>
        <p:grpSpPr>
          <a:xfrm>
            <a:off x="6732240" y="1916052"/>
            <a:ext cx="2550053" cy="513348"/>
            <a:chOff x="6732240" y="1916052"/>
            <a:chExt cx="2550053" cy="513348"/>
          </a:xfrm>
        </p:grpSpPr>
        <p:grpSp>
          <p:nvGrpSpPr>
            <p:cNvPr id="61" name="组合 60">
              <a:extLst>
                <a:ext uri="{FF2B5EF4-FFF2-40B4-BE49-F238E27FC236}">
                  <a16:creationId xmlns:a16="http://schemas.microsoft.com/office/drawing/2014/main" xmlns="" id="{EBD9BE0C-CB42-46A0-96AC-49AB8CBFBE21}"/>
                </a:ext>
              </a:extLst>
            </p:cNvPr>
            <p:cNvGrpSpPr/>
            <p:nvPr/>
          </p:nvGrpSpPr>
          <p:grpSpPr>
            <a:xfrm>
              <a:off x="6732240" y="1916052"/>
              <a:ext cx="2550053" cy="369332"/>
              <a:chOff x="6732240" y="1916052"/>
              <a:chExt cx="2550053" cy="369332"/>
            </a:xfrm>
          </p:grpSpPr>
          <p:sp>
            <p:nvSpPr>
              <p:cNvPr id="87" name="矩形 86">
                <a:extLst>
                  <a:ext uri="{FF2B5EF4-FFF2-40B4-BE49-F238E27FC236}">
                    <a16:creationId xmlns:a16="http://schemas.microsoft.com/office/drawing/2014/main" xmlns="" id="{957962D5-BEF7-4340-A6E0-6DBD6A70851F}"/>
                  </a:ext>
                </a:extLst>
              </p:cNvPr>
              <p:cNvSpPr/>
              <p:nvPr/>
            </p:nvSpPr>
            <p:spPr>
              <a:xfrm>
                <a:off x="6948264" y="1928821"/>
                <a:ext cx="2102490" cy="34794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3" name="矩形 14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6732240" y="1916052"/>
                <a:ext cx="2550053" cy="369332"/>
              </a:xfrm>
              <a:prstGeom prst="rect">
                <a:avLst/>
              </a:prstGeom>
            </p:spPr>
            <p:txBody>
              <a:bodyPr wrap="square">
                <a:spAutoFit/>
              </a:bodyPr>
              <a:lstStyle/>
              <a:p>
                <a:pPr algn="ctr"/>
                <a:r>
                  <a:rPr lang="zh-CN" altLang="en-US" dirty="0">
                    <a:solidFill>
                      <a:schemeClr val="accent5">
                        <a:lumMod val="75000"/>
                      </a:schemeClr>
                    </a:solidFill>
                    <a:latin typeface="+mn-lt"/>
                    <a:ea typeface="+mn-ea"/>
                    <a:sym typeface="+mn-lt"/>
                  </a:rPr>
                  <a:t>尊重差异，促进成长</a:t>
                </a:r>
              </a:p>
            </p:txBody>
          </p:sp>
        </p:grpSp>
        <p:cxnSp>
          <p:nvCxnSpPr>
            <p:cNvPr id="144" name="直接连接符 143"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7771301" y="2429400"/>
              <a:ext cx="4719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7" name="组合 66">
            <a:extLst>
              <a:ext uri="{FF2B5EF4-FFF2-40B4-BE49-F238E27FC236}">
                <a16:creationId xmlns:a16="http://schemas.microsoft.com/office/drawing/2014/main" xmlns="" id="{189E4712-43B3-46CD-B06B-27A9518700DB}"/>
              </a:ext>
            </a:extLst>
          </p:cNvPr>
          <p:cNvGrpSpPr/>
          <p:nvPr/>
        </p:nvGrpSpPr>
        <p:grpSpPr>
          <a:xfrm>
            <a:off x="6912435" y="2427734"/>
            <a:ext cx="2224123" cy="2536400"/>
            <a:chOff x="6912435" y="2427734"/>
            <a:chExt cx="2224123" cy="2536400"/>
          </a:xfrm>
        </p:grpSpPr>
        <p:sp>
          <p:nvSpPr>
            <p:cNvPr id="98" name="矩形 97">
              <a:extLst>
                <a:ext uri="{FF2B5EF4-FFF2-40B4-BE49-F238E27FC236}">
                  <a16:creationId xmlns:a16="http://schemas.microsoft.com/office/drawing/2014/main" xmlns="" id="{5B084FFA-BBA2-4AF1-B4CF-F46999CD8B87}"/>
                </a:ext>
              </a:extLst>
            </p:cNvPr>
            <p:cNvSpPr/>
            <p:nvPr/>
          </p:nvSpPr>
          <p:spPr>
            <a:xfrm>
              <a:off x="6932154" y="2528588"/>
              <a:ext cx="2102490" cy="2054439"/>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2" name="矩形 15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6912435" y="2427734"/>
              <a:ext cx="2224123" cy="2536400"/>
            </a:xfrm>
            <a:prstGeom prst="rect">
              <a:avLst/>
            </a:prstGeom>
          </p:spPr>
          <p:txBody>
            <a:bodyPr wrap="square">
              <a:spAutoFit/>
            </a:bodyPr>
            <a:lstStyle/>
            <a:p>
              <a:pPr>
                <a:lnSpc>
                  <a:spcPct val="150000"/>
                </a:lnSpc>
                <a:defRPr/>
              </a:pPr>
              <a:r>
                <a:rPr lang="zh-CN" altLang="en-US" kern="0" dirty="0">
                  <a:solidFill>
                    <a:srgbClr val="365974"/>
                  </a:solidFill>
                  <a:latin typeface="+mn-ea"/>
                  <a:ea typeface="+mn-ea"/>
                  <a:cs typeface="+mn-ea"/>
                  <a:sym typeface="+mn-lt"/>
                </a:rPr>
                <a:t>关注学生在不同学段的发展现状和优势特长，让学生逐渐明确发展方向，进行积极努力的自我提升</a:t>
              </a:r>
            </a:p>
          </p:txBody>
        </p:sp>
      </p:grpSp>
      <p:grpSp>
        <p:nvGrpSpPr>
          <p:cNvPr id="57" name="组合 56">
            <a:extLst>
              <a:ext uri="{FF2B5EF4-FFF2-40B4-BE49-F238E27FC236}">
                <a16:creationId xmlns:a16="http://schemas.microsoft.com/office/drawing/2014/main" xmlns="" id="{A0D01948-BAAC-42CB-9A67-978B3818C117}"/>
              </a:ext>
            </a:extLst>
          </p:cNvPr>
          <p:cNvGrpSpPr/>
          <p:nvPr/>
        </p:nvGrpSpPr>
        <p:grpSpPr>
          <a:xfrm>
            <a:off x="628411" y="856918"/>
            <a:ext cx="7991536" cy="1066760"/>
            <a:chOff x="628411" y="856918"/>
            <a:chExt cx="7991536" cy="1066760"/>
          </a:xfrm>
        </p:grpSpPr>
        <p:sp>
          <p:nvSpPr>
            <p:cNvPr id="111" name="Oval 9"/>
            <p:cNvSpPr>
              <a:spLocks noChangeArrowheads="1"/>
            </p:cNvSpPr>
            <p:nvPr/>
          </p:nvSpPr>
          <p:spPr bwMode="auto">
            <a:xfrm>
              <a:off x="628411" y="863522"/>
              <a:ext cx="1037868" cy="1059905"/>
            </a:xfrm>
            <a:prstGeom prst="ellipse">
              <a:avLst/>
            </a:prstGeom>
            <a:noFill/>
            <a:ln w="6350">
              <a:solidFill>
                <a:schemeClr val="accent1"/>
              </a:solidFill>
            </a:ln>
          </p:spPr>
          <p:txBody>
            <a:bodyPr vert="horz" wrap="square" lIns="121920" tIns="60960" rIns="121920" bIns="60960" numCol="1" anchor="t" anchorCtr="0" compatLnSpc="1"/>
            <a:lstStyle/>
            <a:p>
              <a:endParaRPr lang="zh-CN" altLang="en-US" sz="1600" dirty="0">
                <a:solidFill>
                  <a:schemeClr val="tx1">
                    <a:lumMod val="75000"/>
                    <a:lumOff val="25000"/>
                  </a:schemeClr>
                </a:solidFill>
                <a:cs typeface="+mn-ea"/>
                <a:sym typeface="+mn-lt"/>
              </a:endParaRPr>
            </a:p>
          </p:txBody>
        </p:sp>
        <p:sp>
          <p:nvSpPr>
            <p:cNvPr id="112" name="Oval 14"/>
            <p:cNvSpPr>
              <a:spLocks noChangeArrowheads="1"/>
            </p:cNvSpPr>
            <p:nvPr/>
          </p:nvSpPr>
          <p:spPr bwMode="auto">
            <a:xfrm>
              <a:off x="3034543" y="856918"/>
              <a:ext cx="1037868" cy="1059905"/>
            </a:xfrm>
            <a:prstGeom prst="ellipse">
              <a:avLst/>
            </a:prstGeom>
            <a:noFill/>
            <a:ln w="6350">
              <a:solidFill>
                <a:schemeClr val="accent1"/>
              </a:solidFill>
            </a:ln>
          </p:spPr>
          <p:txBody>
            <a:bodyPr vert="horz" wrap="square" lIns="121920" tIns="60960" rIns="121920" bIns="60960" numCol="1" anchor="t" anchorCtr="0" compatLnSpc="1"/>
            <a:lstStyle/>
            <a:p>
              <a:endParaRPr lang="zh-CN" altLang="en-US" sz="1600">
                <a:solidFill>
                  <a:schemeClr val="tx1">
                    <a:lumMod val="75000"/>
                    <a:lumOff val="25000"/>
                  </a:schemeClr>
                </a:solidFill>
                <a:cs typeface="+mn-ea"/>
                <a:sym typeface="+mn-lt"/>
              </a:endParaRPr>
            </a:p>
          </p:txBody>
        </p:sp>
        <p:sp>
          <p:nvSpPr>
            <p:cNvPr id="113" name="Oval 16"/>
            <p:cNvSpPr>
              <a:spLocks noChangeArrowheads="1"/>
            </p:cNvSpPr>
            <p:nvPr/>
          </p:nvSpPr>
          <p:spPr bwMode="auto">
            <a:xfrm>
              <a:off x="5244361" y="856918"/>
              <a:ext cx="1037868" cy="1059905"/>
            </a:xfrm>
            <a:prstGeom prst="ellipse">
              <a:avLst/>
            </a:prstGeom>
            <a:noFill/>
            <a:ln w="6350">
              <a:solidFill>
                <a:schemeClr val="accent1"/>
              </a:solidFill>
            </a:ln>
          </p:spPr>
          <p:txBody>
            <a:bodyPr vert="horz" wrap="square" lIns="121920" tIns="60960" rIns="121920" bIns="60960" numCol="1" anchor="t" anchorCtr="0" compatLnSpc="1"/>
            <a:lstStyle/>
            <a:p>
              <a:endParaRPr lang="zh-CN" altLang="en-US" sz="1600">
                <a:solidFill>
                  <a:schemeClr val="tx1">
                    <a:lumMod val="75000"/>
                    <a:lumOff val="25000"/>
                  </a:schemeClr>
                </a:solidFill>
                <a:cs typeface="+mn-ea"/>
                <a:sym typeface="+mn-lt"/>
              </a:endParaRPr>
            </a:p>
          </p:txBody>
        </p:sp>
        <p:sp>
          <p:nvSpPr>
            <p:cNvPr id="114" name="Oval 18"/>
            <p:cNvSpPr>
              <a:spLocks noChangeArrowheads="1"/>
            </p:cNvSpPr>
            <p:nvPr/>
          </p:nvSpPr>
          <p:spPr bwMode="auto">
            <a:xfrm>
              <a:off x="7582079" y="863773"/>
              <a:ext cx="1037868" cy="1059905"/>
            </a:xfrm>
            <a:prstGeom prst="ellipse">
              <a:avLst/>
            </a:prstGeom>
            <a:noFill/>
            <a:ln w="6350">
              <a:solidFill>
                <a:schemeClr val="accent1"/>
              </a:solidFill>
            </a:ln>
          </p:spPr>
          <p:txBody>
            <a:bodyPr vert="horz" wrap="square" lIns="121920" tIns="60960" rIns="121920" bIns="60960" numCol="1" anchor="t" anchorCtr="0" compatLnSpc="1"/>
            <a:lstStyle/>
            <a:p>
              <a:endParaRPr lang="zh-CN" altLang="en-US" sz="1600">
                <a:solidFill>
                  <a:schemeClr val="tx1">
                    <a:lumMod val="75000"/>
                    <a:lumOff val="25000"/>
                  </a:schemeClr>
                </a:solidFill>
                <a:cs typeface="+mn-ea"/>
                <a:sym typeface="+mn-lt"/>
              </a:endParaRPr>
            </a:p>
          </p:txBody>
        </p:sp>
        <p:sp>
          <p:nvSpPr>
            <p:cNvPr id="115" name="AutoShape 59"/>
            <p:cNvSpPr/>
            <p:nvPr/>
          </p:nvSpPr>
          <p:spPr bwMode="auto">
            <a:xfrm>
              <a:off x="7891710" y="1175438"/>
              <a:ext cx="418605" cy="422863"/>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grpSp>
          <p:nvGrpSpPr>
            <p:cNvPr id="116" name="组合 115"/>
            <p:cNvGrpSpPr/>
            <p:nvPr/>
          </p:nvGrpSpPr>
          <p:grpSpPr>
            <a:xfrm>
              <a:off x="5547889" y="1237238"/>
              <a:ext cx="430812" cy="383204"/>
              <a:chOff x="1035050" y="1447800"/>
              <a:chExt cx="360363" cy="315913"/>
            </a:xfrm>
            <a:solidFill>
              <a:schemeClr val="accent1"/>
            </a:solidFill>
          </p:grpSpPr>
          <p:sp>
            <p:nvSpPr>
              <p:cNvPr id="117"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118"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grpSp>
        <p:grpSp>
          <p:nvGrpSpPr>
            <p:cNvPr id="119" name="组合 118"/>
            <p:cNvGrpSpPr/>
            <p:nvPr/>
          </p:nvGrpSpPr>
          <p:grpSpPr>
            <a:xfrm>
              <a:off x="952234" y="1179763"/>
              <a:ext cx="396257" cy="403839"/>
              <a:chOff x="5394325" y="3578225"/>
              <a:chExt cx="358775" cy="360363"/>
            </a:xfrm>
            <a:solidFill>
              <a:schemeClr val="accent1"/>
            </a:solidFill>
          </p:grpSpPr>
          <p:sp>
            <p:nvSpPr>
              <p:cNvPr id="120"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121"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122"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123"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124"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125"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126"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127"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128"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129"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60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grpSp>
        <p:cxnSp>
          <p:nvCxnSpPr>
            <p:cNvPr id="145" name="直接连接符 144"/>
            <p:cNvCxnSpPr>
              <a:stCxn id="111" idx="6"/>
              <a:endCxn id="112" idx="2"/>
            </p:cNvCxnSpPr>
            <p:nvPr/>
          </p:nvCxnSpPr>
          <p:spPr>
            <a:xfrm flipV="1">
              <a:off x="1666279" y="1386871"/>
              <a:ext cx="1368264" cy="66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12" idx="6"/>
              <a:endCxn id="113" idx="2"/>
            </p:cNvCxnSpPr>
            <p:nvPr/>
          </p:nvCxnSpPr>
          <p:spPr>
            <a:xfrm>
              <a:off x="4072411" y="1386871"/>
              <a:ext cx="11719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7" name="直接连接符 146"/>
            <p:cNvCxnSpPr>
              <a:stCxn id="113" idx="6"/>
              <a:endCxn id="114" idx="2"/>
            </p:cNvCxnSpPr>
            <p:nvPr/>
          </p:nvCxnSpPr>
          <p:spPr>
            <a:xfrm>
              <a:off x="6282229" y="1386871"/>
              <a:ext cx="1299850" cy="6855"/>
            </a:xfrm>
            <a:prstGeom prst="line">
              <a:avLst/>
            </a:prstGeom>
          </p:spPr>
          <p:style>
            <a:lnRef idx="1">
              <a:schemeClr val="accent1"/>
            </a:lnRef>
            <a:fillRef idx="0">
              <a:schemeClr val="accent1"/>
            </a:fillRef>
            <a:effectRef idx="0">
              <a:schemeClr val="accent1"/>
            </a:effectRef>
            <a:fontRef idx="minor">
              <a:schemeClr val="tx1"/>
            </a:fontRef>
          </p:style>
        </p:cxnSp>
        <p:pic>
          <p:nvPicPr>
            <p:cNvPr id="160" name="图片 159"/>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36088" y="1131952"/>
              <a:ext cx="499120" cy="499120"/>
            </a:xfrm>
            <a:prstGeom prst="rect">
              <a:avLst/>
            </a:prstGeom>
          </p:spPr>
        </p:pic>
      </p:grpSp>
    </p:spTree>
    <p:extLst>
      <p:ext uri="{BB962C8B-B14F-4D97-AF65-F5344CB8AC3E}">
        <p14:creationId xmlns:p14="http://schemas.microsoft.com/office/powerpoint/2010/main" val="152545034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1000"/>
                                        <p:tgtEl>
                                          <p:spTgt spid="58"/>
                                        </p:tgtEl>
                                      </p:cBhvr>
                                    </p:animEffect>
                                    <p:anim calcmode="lin" valueType="num">
                                      <p:cBhvr>
                                        <p:cTn id="12" dur="1000" fill="hold"/>
                                        <p:tgtEl>
                                          <p:spTgt spid="58"/>
                                        </p:tgtEl>
                                        <p:attrNameLst>
                                          <p:attrName>ppt_x</p:attrName>
                                        </p:attrNameLst>
                                      </p:cBhvr>
                                      <p:tavLst>
                                        <p:tav tm="0">
                                          <p:val>
                                            <p:strVal val="#ppt_x"/>
                                          </p:val>
                                        </p:tav>
                                        <p:tav tm="100000">
                                          <p:val>
                                            <p:strVal val="#ppt_x"/>
                                          </p:val>
                                        </p:tav>
                                      </p:tavLst>
                                    </p:anim>
                                    <p:anim calcmode="lin" valueType="num">
                                      <p:cBhvr>
                                        <p:cTn id="13" dur="1000" fill="hold"/>
                                        <p:tgtEl>
                                          <p:spTgt spid="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1000"/>
                                        <p:tgtEl>
                                          <p:spTgt spid="59"/>
                                        </p:tgtEl>
                                      </p:cBhvr>
                                    </p:animEffect>
                                    <p:anim calcmode="lin" valueType="num">
                                      <p:cBhvr>
                                        <p:cTn id="18" dur="1000" fill="hold"/>
                                        <p:tgtEl>
                                          <p:spTgt spid="59"/>
                                        </p:tgtEl>
                                        <p:attrNameLst>
                                          <p:attrName>ppt_x</p:attrName>
                                        </p:attrNameLst>
                                      </p:cBhvr>
                                      <p:tavLst>
                                        <p:tav tm="0">
                                          <p:val>
                                            <p:strVal val="#ppt_x"/>
                                          </p:val>
                                        </p:tav>
                                        <p:tav tm="100000">
                                          <p:val>
                                            <p:strVal val="#ppt_x"/>
                                          </p:val>
                                        </p:tav>
                                      </p:tavLst>
                                    </p:anim>
                                    <p:anim calcmode="lin" valueType="num">
                                      <p:cBhvr>
                                        <p:cTn id="19" dur="1000" fill="hold"/>
                                        <p:tgtEl>
                                          <p:spTgt spid="5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1000"/>
                                        <p:tgtEl>
                                          <p:spTgt spid="63"/>
                                        </p:tgtEl>
                                      </p:cBhvr>
                                    </p:animEffect>
                                    <p:anim calcmode="lin" valueType="num">
                                      <p:cBhvr>
                                        <p:cTn id="24" dur="1000" fill="hold"/>
                                        <p:tgtEl>
                                          <p:spTgt spid="63"/>
                                        </p:tgtEl>
                                        <p:attrNameLst>
                                          <p:attrName>ppt_x</p:attrName>
                                        </p:attrNameLst>
                                      </p:cBhvr>
                                      <p:tavLst>
                                        <p:tav tm="0">
                                          <p:val>
                                            <p:strVal val="#ppt_x"/>
                                          </p:val>
                                        </p:tav>
                                        <p:tav tm="100000">
                                          <p:val>
                                            <p:strVal val="#ppt_x"/>
                                          </p:val>
                                        </p:tav>
                                      </p:tavLst>
                                    </p:anim>
                                    <p:anim calcmode="lin" valueType="num">
                                      <p:cBhvr>
                                        <p:cTn id="25" dur="1000" fill="hold"/>
                                        <p:tgtEl>
                                          <p:spTgt spid="63"/>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1000"/>
                                        <p:tgtEl>
                                          <p:spTgt spid="64"/>
                                        </p:tgtEl>
                                      </p:cBhvr>
                                    </p:animEffect>
                                    <p:anim calcmode="lin" valueType="num">
                                      <p:cBhvr>
                                        <p:cTn id="30" dur="1000" fill="hold"/>
                                        <p:tgtEl>
                                          <p:spTgt spid="64"/>
                                        </p:tgtEl>
                                        <p:attrNameLst>
                                          <p:attrName>ppt_x</p:attrName>
                                        </p:attrNameLst>
                                      </p:cBhvr>
                                      <p:tavLst>
                                        <p:tav tm="0">
                                          <p:val>
                                            <p:strVal val="#ppt_x"/>
                                          </p:val>
                                        </p:tav>
                                        <p:tav tm="100000">
                                          <p:val>
                                            <p:strVal val="#ppt_x"/>
                                          </p:val>
                                        </p:tav>
                                      </p:tavLst>
                                    </p:anim>
                                    <p:anim calcmode="lin" valueType="num">
                                      <p:cBhvr>
                                        <p:cTn id="31" dur="1000" fill="hold"/>
                                        <p:tgtEl>
                                          <p:spTgt spid="6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7" presetClass="entr" presetSubtype="0"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1000"/>
                                        <p:tgtEl>
                                          <p:spTgt spid="62"/>
                                        </p:tgtEl>
                                      </p:cBhvr>
                                    </p:animEffect>
                                    <p:anim calcmode="lin" valueType="num">
                                      <p:cBhvr>
                                        <p:cTn id="36" dur="1000" fill="hold"/>
                                        <p:tgtEl>
                                          <p:spTgt spid="62"/>
                                        </p:tgtEl>
                                        <p:attrNameLst>
                                          <p:attrName>ppt_x</p:attrName>
                                        </p:attrNameLst>
                                      </p:cBhvr>
                                      <p:tavLst>
                                        <p:tav tm="0">
                                          <p:val>
                                            <p:strVal val="#ppt_x"/>
                                          </p:val>
                                        </p:tav>
                                        <p:tav tm="100000">
                                          <p:val>
                                            <p:strVal val="#ppt_x"/>
                                          </p:val>
                                        </p:tav>
                                      </p:tavLst>
                                    </p:anim>
                                    <p:anim calcmode="lin" valueType="num">
                                      <p:cBhvr>
                                        <p:cTn id="37" dur="10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7" presetClass="entr" presetSubtype="0"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1000"/>
                                        <p:tgtEl>
                                          <p:spTgt spid="65"/>
                                        </p:tgtEl>
                                      </p:cBhvr>
                                    </p:animEffect>
                                    <p:anim calcmode="lin" valueType="num">
                                      <p:cBhvr>
                                        <p:cTn id="42" dur="1000" fill="hold"/>
                                        <p:tgtEl>
                                          <p:spTgt spid="65"/>
                                        </p:tgtEl>
                                        <p:attrNameLst>
                                          <p:attrName>ppt_x</p:attrName>
                                        </p:attrNameLst>
                                      </p:cBhvr>
                                      <p:tavLst>
                                        <p:tav tm="0">
                                          <p:val>
                                            <p:strVal val="#ppt_x"/>
                                          </p:val>
                                        </p:tav>
                                        <p:tav tm="100000">
                                          <p:val>
                                            <p:strVal val="#ppt_x"/>
                                          </p:val>
                                        </p:tav>
                                      </p:tavLst>
                                    </p:anim>
                                    <p:anim calcmode="lin" valueType="num">
                                      <p:cBhvr>
                                        <p:cTn id="43" dur="1000" fill="hold"/>
                                        <p:tgtEl>
                                          <p:spTgt spid="65"/>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7" presetClass="entr" presetSubtype="0"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1000"/>
                                        <p:tgtEl>
                                          <p:spTgt spid="66"/>
                                        </p:tgtEl>
                                      </p:cBhvr>
                                    </p:animEffect>
                                    <p:anim calcmode="lin" valueType="num">
                                      <p:cBhvr>
                                        <p:cTn id="48" dur="1000" fill="hold"/>
                                        <p:tgtEl>
                                          <p:spTgt spid="66"/>
                                        </p:tgtEl>
                                        <p:attrNameLst>
                                          <p:attrName>ppt_x</p:attrName>
                                        </p:attrNameLst>
                                      </p:cBhvr>
                                      <p:tavLst>
                                        <p:tav tm="0">
                                          <p:val>
                                            <p:strVal val="#ppt_x"/>
                                          </p:val>
                                        </p:tav>
                                        <p:tav tm="100000">
                                          <p:val>
                                            <p:strVal val="#ppt_x"/>
                                          </p:val>
                                        </p:tav>
                                      </p:tavLst>
                                    </p:anim>
                                    <p:anim calcmode="lin" valueType="num">
                                      <p:cBhvr>
                                        <p:cTn id="49" dur="1000" fill="hold"/>
                                        <p:tgtEl>
                                          <p:spTgt spid="66"/>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7" presetClass="entr" presetSubtype="0" fill="hold" nodeType="after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1000"/>
                                        <p:tgtEl>
                                          <p:spTgt spid="67"/>
                                        </p:tgtEl>
                                      </p:cBhvr>
                                    </p:animEffect>
                                    <p:anim calcmode="lin" valueType="num">
                                      <p:cBhvr>
                                        <p:cTn id="54" dur="1000" fill="hold"/>
                                        <p:tgtEl>
                                          <p:spTgt spid="67"/>
                                        </p:tgtEl>
                                        <p:attrNameLst>
                                          <p:attrName>ppt_x</p:attrName>
                                        </p:attrNameLst>
                                      </p:cBhvr>
                                      <p:tavLst>
                                        <p:tav tm="0">
                                          <p:val>
                                            <p:strVal val="#ppt_x"/>
                                          </p:val>
                                        </p:tav>
                                        <p:tav tm="100000">
                                          <p:val>
                                            <p:strVal val="#ppt_x"/>
                                          </p:val>
                                        </p:tav>
                                      </p:tavLst>
                                    </p:anim>
                                    <p:anim calcmode="lin" valueType="num">
                                      <p:cBhvr>
                                        <p:cTn id="55"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2"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2605026"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实施办法要点解读</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3923928" y="699542"/>
            <a:ext cx="2304256" cy="379477"/>
          </a:xfrm>
          <a:prstGeom prst="rect">
            <a:avLst/>
          </a:prstGeom>
        </p:spPr>
        <p:txBody>
          <a:bodyPr lIns="0" rIns="0" anchor="ctr">
            <a:noAutofit/>
          </a:bodyPr>
          <a:lstStyle>
            <a:defPPr>
              <a:defRPr lang="zh-CN"/>
            </a:defPPr>
            <a:lvl1pPr defTabSz="914400" eaLnBrk="1" latinLnBrk="0" hangingPunct="1">
              <a:buNone/>
              <a:defRPr sz="2400" b="1">
                <a:solidFill>
                  <a:schemeClr val="accent6"/>
                </a:solidFill>
                <a:latin typeface="+mn-lt"/>
                <a:ea typeface="+mn-ea"/>
                <a:cs typeface="+mn-ea"/>
              </a:defRPr>
            </a:lvl1pPr>
          </a:lstStyle>
          <a:p>
            <a:r>
              <a:rPr lang="zh-CN" altLang="en-US" dirty="0">
                <a:sym typeface="+mn-lt"/>
              </a:rPr>
              <a:t>记录和评价内容</a:t>
            </a:r>
          </a:p>
        </p:txBody>
      </p:sp>
      <p:graphicFrame>
        <p:nvGraphicFramePr>
          <p:cNvPr id="41" name="内容占位符 2">
            <a:extLst>
              <a:ext uri="{FF2B5EF4-FFF2-40B4-BE49-F238E27FC236}">
                <a16:creationId xmlns:a16="http://schemas.microsoft.com/office/drawing/2014/main" xmlns="" id="{9A081C7E-BC39-42D0-8974-FE9C275E6C6C}"/>
              </a:ext>
            </a:extLst>
          </p:cNvPr>
          <p:cNvGraphicFramePr>
            <a:graphicFrameLocks/>
          </p:cNvGraphicFramePr>
          <p:nvPr>
            <p:extLst>
              <p:ext uri="{D42A27DB-BD31-4B8C-83A1-F6EECF244321}">
                <p14:modId xmlns:p14="http://schemas.microsoft.com/office/powerpoint/2010/main" val="3965134444"/>
              </p:ext>
            </p:extLst>
          </p:nvPr>
        </p:nvGraphicFramePr>
        <p:xfrm>
          <a:off x="755576" y="1549527"/>
          <a:ext cx="4320480" cy="30384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Title 1">
            <a:extLst>
              <a:ext uri="{FF2B5EF4-FFF2-40B4-BE49-F238E27FC236}">
                <a16:creationId xmlns:a16="http://schemas.microsoft.com/office/drawing/2014/main" xmlns="" id="{9D0977CB-7498-402A-A3FE-EEB2BBD91BFC}"/>
              </a:ext>
            </a:extLst>
          </p:cNvPr>
          <p:cNvSpPr txBox="1">
            <a:spLocks/>
          </p:cNvSpPr>
          <p:nvPr/>
        </p:nvSpPr>
        <p:spPr>
          <a:xfrm>
            <a:off x="4644008" y="1923678"/>
            <a:ext cx="3672408" cy="2148151"/>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lnSpc>
                <a:spcPct val="150000"/>
              </a:lnSpc>
            </a:pPr>
            <a:r>
              <a:rPr lang="zh-CN" altLang="en-US" sz="1800" dirty="0">
                <a:solidFill>
                  <a:schemeClr val="accent5">
                    <a:lumMod val="75000"/>
                  </a:schemeClr>
                </a:solidFill>
                <a:latin typeface="+mn-lt"/>
                <a:ea typeface="+mn-ea"/>
                <a:cs typeface="+mn-ea"/>
                <a:sym typeface="+mn-lt"/>
              </a:rPr>
              <a:t>体现了德智体美劳全面发展、突出了学生参与综合实践活动和科学探究的情况，包括社会考察、公益劳动、职业体验、安全实训、科学实验和探究性学习等</a:t>
            </a:r>
          </a:p>
        </p:txBody>
      </p:sp>
    </p:spTree>
    <p:extLst>
      <p:ext uri="{BB962C8B-B14F-4D97-AF65-F5344CB8AC3E}">
        <p14:creationId xmlns:p14="http://schemas.microsoft.com/office/powerpoint/2010/main" val="5258589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3"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2520280"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实施办法要点解读</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3346091" y="827297"/>
            <a:ext cx="3248312" cy="379477"/>
          </a:xfrm>
          <a:prstGeom prst="rect">
            <a:avLst/>
          </a:prstGeom>
        </p:spPr>
        <p:txBody>
          <a:bodyPr lIns="0" rIns="0" anchor="ctr">
            <a:noAutofit/>
          </a:bodyPr>
          <a:lstStyle>
            <a:defPPr>
              <a:defRPr lang="zh-CN"/>
            </a:defPPr>
            <a:lvl1pPr defTabSz="914400" eaLnBrk="1" latinLnBrk="0" hangingPunct="1">
              <a:buNone/>
              <a:defRPr sz="2400" b="1">
                <a:solidFill>
                  <a:schemeClr val="accent6"/>
                </a:solidFill>
                <a:latin typeface="+mn-lt"/>
                <a:ea typeface="+mn-ea"/>
                <a:cs typeface="+mn-ea"/>
              </a:defRPr>
            </a:lvl1pPr>
          </a:lstStyle>
          <a:p>
            <a:r>
              <a:rPr lang="zh-CN" altLang="en-US" dirty="0">
                <a:sym typeface="+mn-lt"/>
              </a:rPr>
              <a:t>品德发展与公民素养</a:t>
            </a:r>
          </a:p>
        </p:txBody>
      </p:sp>
      <p:sp>
        <p:nvSpPr>
          <p:cNvPr id="52" name="任意多边形: 形状 51">
            <a:extLst>
              <a:ext uri="{FF2B5EF4-FFF2-40B4-BE49-F238E27FC236}">
                <a16:creationId xmlns:a16="http://schemas.microsoft.com/office/drawing/2014/main" xmlns="" id="{4E51190C-EB4E-4680-AA58-00B5BC1972AB}"/>
              </a:ext>
            </a:extLst>
          </p:cNvPr>
          <p:cNvSpPr/>
          <p:nvPr/>
        </p:nvSpPr>
        <p:spPr>
          <a:xfrm>
            <a:off x="352414" y="815488"/>
            <a:ext cx="8252034" cy="4444893"/>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lnSpc>
                <a:spcPct val="150000"/>
              </a:lnSpc>
              <a:spcAft>
                <a:spcPct val="35000"/>
              </a:spcAft>
            </a:pPr>
            <a:r>
              <a:rPr lang="zh-CN" altLang="en-US" b="1" dirty="0">
                <a:solidFill>
                  <a:schemeClr val="accent5">
                    <a:lumMod val="75000"/>
                  </a:schemeClr>
                </a:solidFill>
                <a:latin typeface="+mn-ea"/>
              </a:rPr>
              <a:t>社会实践活动：</a:t>
            </a:r>
            <a:r>
              <a:rPr lang="zh-CN" altLang="en-US" dirty="0">
                <a:solidFill>
                  <a:schemeClr val="accent5">
                    <a:lumMod val="75000"/>
                  </a:schemeClr>
                </a:solidFill>
                <a:latin typeface="+mn-ea"/>
              </a:rPr>
              <a:t>每学年</a:t>
            </a:r>
            <a:r>
              <a:rPr lang="en-US" altLang="zh-CN" dirty="0">
                <a:solidFill>
                  <a:schemeClr val="accent5">
                    <a:lumMod val="75000"/>
                  </a:schemeClr>
                </a:solidFill>
                <a:latin typeface="+mn-ea"/>
              </a:rPr>
              <a:t>2</a:t>
            </a:r>
            <a:r>
              <a:rPr lang="zh-CN" altLang="en-US" dirty="0">
                <a:solidFill>
                  <a:schemeClr val="accent5">
                    <a:lumMod val="75000"/>
                  </a:schemeClr>
                </a:solidFill>
                <a:latin typeface="+mn-ea"/>
              </a:rPr>
              <a:t>周的社区服务社会实践课程中完成，可分散可集中。以下每项累计课时都达标才能算总体达标，活动记录及</a:t>
            </a:r>
            <a:r>
              <a:rPr lang="zh-CN" altLang="en-US" b="1" dirty="0">
                <a:solidFill>
                  <a:schemeClr val="accent5">
                    <a:lumMod val="75000"/>
                  </a:schemeClr>
                </a:solidFill>
                <a:latin typeface="+mn-ea"/>
              </a:rPr>
              <a:t>获奖情况</a:t>
            </a:r>
            <a:r>
              <a:rPr lang="zh-CN" altLang="en-US" dirty="0">
                <a:solidFill>
                  <a:schemeClr val="accent5">
                    <a:lumMod val="75000"/>
                  </a:schemeClr>
                </a:solidFill>
                <a:latin typeface="+mn-ea"/>
              </a:rPr>
              <a:t>从“电子平台”导入</a:t>
            </a:r>
          </a:p>
          <a:p>
            <a:pPr marL="285750" lvl="0" indent="-285750" defTabSz="933450">
              <a:spcAft>
                <a:spcPct val="35000"/>
              </a:spcAft>
              <a:buFont typeface="Wingdings" panose="05000000000000000000" pitchFamily="2" charset="2"/>
              <a:buChar char="p"/>
            </a:pPr>
            <a:r>
              <a:rPr lang="zh-CN" altLang="en-US" dirty="0">
                <a:solidFill>
                  <a:schemeClr val="accent5">
                    <a:lumMod val="75000"/>
                  </a:schemeClr>
                </a:solidFill>
                <a:latin typeface="+mn-ea"/>
              </a:rPr>
              <a:t>社会考察， </a:t>
            </a:r>
            <a:r>
              <a:rPr lang="en-US" altLang="zh-CN" dirty="0">
                <a:solidFill>
                  <a:schemeClr val="accent5">
                    <a:lumMod val="75000"/>
                  </a:schemeClr>
                </a:solidFill>
                <a:latin typeface="+mn-ea"/>
              </a:rPr>
              <a:t>136</a:t>
            </a:r>
            <a:r>
              <a:rPr lang="zh-CN" altLang="en-US" dirty="0">
                <a:solidFill>
                  <a:schemeClr val="accent5">
                    <a:lumMod val="75000"/>
                  </a:schemeClr>
                </a:solidFill>
                <a:latin typeface="+mn-ea"/>
              </a:rPr>
              <a:t>课时，平均每学期</a:t>
            </a:r>
            <a:r>
              <a:rPr lang="en-US" altLang="zh-CN" dirty="0">
                <a:solidFill>
                  <a:schemeClr val="accent5">
                    <a:lumMod val="75000"/>
                  </a:schemeClr>
                </a:solidFill>
                <a:latin typeface="+mn-ea"/>
              </a:rPr>
              <a:t>2</a:t>
            </a:r>
            <a:r>
              <a:rPr lang="zh-CN" altLang="en-US" dirty="0">
                <a:solidFill>
                  <a:schemeClr val="accent5">
                    <a:lumMod val="75000"/>
                  </a:schemeClr>
                </a:solidFill>
                <a:latin typeface="+mn-ea"/>
              </a:rPr>
              <a:t>天半</a:t>
            </a:r>
          </a:p>
          <a:p>
            <a:pPr marL="285750" lvl="0" indent="-285750" defTabSz="933450">
              <a:spcAft>
                <a:spcPct val="35000"/>
              </a:spcAft>
              <a:buFont typeface="Wingdings" panose="05000000000000000000" pitchFamily="2" charset="2"/>
              <a:buChar char="p"/>
            </a:pPr>
            <a:r>
              <a:rPr lang="zh-CN" altLang="en-US" dirty="0">
                <a:solidFill>
                  <a:schemeClr val="accent5">
                    <a:lumMod val="75000"/>
                  </a:schemeClr>
                </a:solidFill>
                <a:latin typeface="+mn-ea"/>
              </a:rPr>
              <a:t>公益劳动，以校内和学校周边为主，</a:t>
            </a:r>
            <a:r>
              <a:rPr lang="en-US" altLang="zh-CN" dirty="0">
                <a:solidFill>
                  <a:schemeClr val="accent5">
                    <a:lumMod val="75000"/>
                  </a:schemeClr>
                </a:solidFill>
                <a:latin typeface="+mn-ea"/>
              </a:rPr>
              <a:t>80</a:t>
            </a:r>
            <a:r>
              <a:rPr lang="zh-CN" altLang="en-US" dirty="0">
                <a:solidFill>
                  <a:schemeClr val="accent5">
                    <a:lumMod val="75000"/>
                  </a:schemeClr>
                </a:solidFill>
                <a:latin typeface="+mn-ea"/>
              </a:rPr>
              <a:t>课时，平均每学期</a:t>
            </a:r>
            <a:r>
              <a:rPr lang="en-US" altLang="zh-CN" dirty="0">
                <a:solidFill>
                  <a:schemeClr val="accent5">
                    <a:lumMod val="75000"/>
                  </a:schemeClr>
                </a:solidFill>
                <a:latin typeface="+mn-ea"/>
              </a:rPr>
              <a:t>1</a:t>
            </a:r>
            <a:r>
              <a:rPr lang="zh-CN" altLang="en-US" dirty="0">
                <a:solidFill>
                  <a:schemeClr val="accent5">
                    <a:lumMod val="75000"/>
                  </a:schemeClr>
                </a:solidFill>
                <a:latin typeface="+mn-ea"/>
              </a:rPr>
              <a:t>天半</a:t>
            </a:r>
          </a:p>
          <a:p>
            <a:pPr marL="285750" lvl="0" indent="-285750" defTabSz="933450">
              <a:spcAft>
                <a:spcPct val="35000"/>
              </a:spcAft>
              <a:buFont typeface="Wingdings" panose="05000000000000000000" pitchFamily="2" charset="2"/>
              <a:buChar char="p"/>
            </a:pPr>
            <a:r>
              <a:rPr lang="zh-CN" altLang="en-US" dirty="0">
                <a:solidFill>
                  <a:schemeClr val="accent5">
                    <a:lumMod val="75000"/>
                  </a:schemeClr>
                </a:solidFill>
                <a:latin typeface="+mn-ea"/>
              </a:rPr>
              <a:t>职业体验， </a:t>
            </a:r>
            <a:r>
              <a:rPr lang="en-US" altLang="zh-CN" dirty="0">
                <a:solidFill>
                  <a:schemeClr val="accent5">
                    <a:lumMod val="75000"/>
                  </a:schemeClr>
                </a:solidFill>
                <a:latin typeface="+mn-ea"/>
              </a:rPr>
              <a:t>32</a:t>
            </a:r>
            <a:r>
              <a:rPr lang="zh-CN" altLang="en-US" dirty="0">
                <a:solidFill>
                  <a:schemeClr val="accent5">
                    <a:lumMod val="75000"/>
                  </a:schemeClr>
                </a:solidFill>
                <a:latin typeface="+mn-ea"/>
              </a:rPr>
              <a:t>课时，平均每学期半天</a:t>
            </a:r>
          </a:p>
          <a:p>
            <a:pPr marL="285750" lvl="0" indent="-285750" defTabSz="933450">
              <a:spcAft>
                <a:spcPct val="35000"/>
              </a:spcAft>
              <a:buFont typeface="Wingdings" panose="05000000000000000000" pitchFamily="2" charset="2"/>
              <a:buChar char="p"/>
            </a:pPr>
            <a:r>
              <a:rPr lang="zh-CN" altLang="en-US" dirty="0">
                <a:solidFill>
                  <a:schemeClr val="accent5">
                    <a:lumMod val="75000"/>
                  </a:schemeClr>
                </a:solidFill>
                <a:latin typeface="+mn-ea"/>
              </a:rPr>
              <a:t>安全实训，</a:t>
            </a:r>
            <a:r>
              <a:rPr lang="en-US" altLang="zh-CN" dirty="0">
                <a:solidFill>
                  <a:schemeClr val="accent5">
                    <a:lumMod val="75000"/>
                  </a:schemeClr>
                </a:solidFill>
                <a:latin typeface="+mn-ea"/>
              </a:rPr>
              <a:t>24</a:t>
            </a:r>
            <a:r>
              <a:rPr lang="zh-CN" altLang="en-US" dirty="0">
                <a:solidFill>
                  <a:schemeClr val="accent5">
                    <a:lumMod val="75000"/>
                  </a:schemeClr>
                </a:solidFill>
                <a:latin typeface="+mn-ea"/>
              </a:rPr>
              <a:t>课时，初中阶段共</a:t>
            </a:r>
            <a:r>
              <a:rPr lang="en-US" altLang="zh-CN" dirty="0">
                <a:solidFill>
                  <a:schemeClr val="accent5">
                    <a:lumMod val="75000"/>
                  </a:schemeClr>
                </a:solidFill>
                <a:latin typeface="+mn-ea"/>
              </a:rPr>
              <a:t>3</a:t>
            </a:r>
            <a:r>
              <a:rPr lang="zh-CN" altLang="en-US" dirty="0">
                <a:solidFill>
                  <a:schemeClr val="accent5">
                    <a:lumMod val="75000"/>
                  </a:schemeClr>
                </a:solidFill>
                <a:latin typeface="+mn-ea"/>
              </a:rPr>
              <a:t>天</a:t>
            </a:r>
          </a:p>
          <a:p>
            <a:pPr defTabSz="933450">
              <a:spcAft>
                <a:spcPct val="35000"/>
              </a:spcAft>
            </a:pPr>
            <a:r>
              <a:rPr lang="zh-CN" altLang="en-US" b="1" dirty="0">
                <a:solidFill>
                  <a:schemeClr val="accent5">
                    <a:lumMod val="75000"/>
                  </a:schemeClr>
                </a:solidFill>
                <a:latin typeface="+mn-ea"/>
              </a:rPr>
              <a:t>雏鹰争章情况</a:t>
            </a:r>
            <a:endParaRPr lang="en-US" altLang="zh-CN" dirty="0">
              <a:solidFill>
                <a:schemeClr val="accent5">
                  <a:lumMod val="75000"/>
                </a:schemeClr>
              </a:solidFill>
              <a:latin typeface="+mn-ea"/>
            </a:endParaRPr>
          </a:p>
          <a:p>
            <a:pPr defTabSz="933450">
              <a:spcAft>
                <a:spcPct val="35000"/>
              </a:spcAft>
            </a:pPr>
            <a:r>
              <a:rPr lang="zh-CN" altLang="en-US" b="1" dirty="0">
                <a:solidFill>
                  <a:schemeClr val="accent5">
                    <a:lumMod val="75000"/>
                  </a:schemeClr>
                </a:solidFill>
                <a:latin typeface="+mn-ea"/>
              </a:rPr>
              <a:t>团队等德育活动、先进个人荣誉称号</a:t>
            </a:r>
            <a:endParaRPr lang="en-US" altLang="zh-CN" b="1" dirty="0">
              <a:solidFill>
                <a:schemeClr val="accent5">
                  <a:lumMod val="75000"/>
                </a:schemeClr>
              </a:solidFill>
              <a:latin typeface="+mn-ea"/>
            </a:endParaRPr>
          </a:p>
          <a:p>
            <a:pPr defTabSz="933450">
              <a:spcAft>
                <a:spcPct val="35000"/>
              </a:spcAft>
            </a:pPr>
            <a:r>
              <a:rPr lang="zh-CN" altLang="en-US" b="1" dirty="0">
                <a:solidFill>
                  <a:schemeClr val="accent5">
                    <a:lumMod val="75000"/>
                  </a:schemeClr>
                </a:solidFill>
                <a:latin typeface="+mn-ea"/>
              </a:rPr>
              <a:t>参加国防民防活动奖励</a:t>
            </a:r>
          </a:p>
        </p:txBody>
      </p:sp>
    </p:spTree>
    <p:extLst>
      <p:ext uri="{BB962C8B-B14F-4D97-AF65-F5344CB8AC3E}">
        <p14:creationId xmlns:p14="http://schemas.microsoft.com/office/powerpoint/2010/main" val="40336427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A9B69B92-23E6-4E01-863F-C8C4FF8DAE53}"/>
              </a:ext>
            </a:extLst>
          </p:cNvPr>
          <p:cNvGrpSpPr/>
          <p:nvPr/>
        </p:nvGrpSpPr>
        <p:grpSpPr>
          <a:xfrm>
            <a:off x="323528" y="157590"/>
            <a:ext cx="360040" cy="469944"/>
            <a:chOff x="3602832" y="1299808"/>
            <a:chExt cx="1938336" cy="2530022"/>
          </a:xfrm>
        </p:grpSpPr>
        <p:grpSp>
          <p:nvGrpSpPr>
            <p:cNvPr id="2" name="组合 1">
              <a:extLst>
                <a:ext uri="{FF2B5EF4-FFF2-40B4-BE49-F238E27FC236}">
                  <a16:creationId xmlns:a16="http://schemas.microsoft.com/office/drawing/2014/main" xmlns="" id="{50D4B42A-EE01-4837-8803-FEB9884BFC19}"/>
                </a:ext>
              </a:extLst>
            </p:cNvPr>
            <p:cNvGrpSpPr/>
            <p:nvPr/>
          </p:nvGrpSpPr>
          <p:grpSpPr>
            <a:xfrm>
              <a:off x="4890266" y="3318481"/>
              <a:ext cx="510171" cy="511349"/>
              <a:chOff x="3359150" y="2557463"/>
              <a:chExt cx="687388" cy="688975"/>
            </a:xfrm>
            <a:solidFill>
              <a:srgbClr val="365974"/>
            </a:solidFill>
          </p:grpSpPr>
          <p:sp>
            <p:nvSpPr>
              <p:cNvPr id="3" name="Freeform 67">
                <a:extLst>
                  <a:ext uri="{FF2B5EF4-FFF2-40B4-BE49-F238E27FC236}">
                    <a16:creationId xmlns:a16="http://schemas.microsoft.com/office/drawing/2014/main" xmlns="" id="{55981073-63D4-40E8-ABE6-A956F5F0BFAF}"/>
                  </a:ext>
                </a:extLst>
              </p:cNvPr>
              <p:cNvSpPr>
                <a:spLocks/>
              </p:cNvSpPr>
              <p:nvPr/>
            </p:nvSpPr>
            <p:spPr bwMode="auto">
              <a:xfrm>
                <a:off x="3370262" y="2751138"/>
                <a:ext cx="650875" cy="271463"/>
              </a:xfrm>
              <a:custGeom>
                <a:avLst/>
                <a:gdLst>
                  <a:gd name="T0" fmla="*/ 20 w 108"/>
                  <a:gd name="T1" fmla="*/ 38 h 45"/>
                  <a:gd name="T2" fmla="*/ 20 w 108"/>
                  <a:gd name="T3" fmla="*/ 38 h 45"/>
                  <a:gd name="T4" fmla="*/ 104 w 108"/>
                  <a:gd name="T5" fmla="*/ 5 h 45"/>
                  <a:gd name="T6" fmla="*/ 105 w 108"/>
                  <a:gd name="T7" fmla="*/ 5 h 45"/>
                  <a:gd name="T8" fmla="*/ 105 w 108"/>
                  <a:gd name="T9" fmla="*/ 5 h 45"/>
                  <a:gd name="T10" fmla="*/ 108 w 108"/>
                  <a:gd name="T11" fmla="*/ 3 h 45"/>
                  <a:gd name="T12" fmla="*/ 106 w 108"/>
                  <a:gd name="T13" fmla="*/ 0 h 45"/>
                  <a:gd name="T14" fmla="*/ 104 w 108"/>
                  <a:gd name="T15" fmla="*/ 2 h 45"/>
                  <a:gd name="T16" fmla="*/ 103 w 108"/>
                  <a:gd name="T17" fmla="*/ 2 h 45"/>
                  <a:gd name="T18" fmla="*/ 103 w 108"/>
                  <a:gd name="T19" fmla="*/ 2 h 45"/>
                  <a:gd name="T20" fmla="*/ 19 w 108"/>
                  <a:gd name="T21" fmla="*/ 35 h 45"/>
                  <a:gd name="T22" fmla="*/ 19 w 108"/>
                  <a:gd name="T23" fmla="*/ 35 h 45"/>
                  <a:gd name="T24" fmla="*/ 19 w 108"/>
                  <a:gd name="T25" fmla="*/ 35 h 45"/>
                  <a:gd name="T26" fmla="*/ 0 w 108"/>
                  <a:gd name="T27" fmla="*/ 42 h 45"/>
                  <a:gd name="T28" fmla="*/ 1 w 108"/>
                  <a:gd name="T29" fmla="*/ 45 h 45"/>
                  <a:gd name="T30" fmla="*/ 20 w 108"/>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8" y="3"/>
                      <a:pt x="108" y="3"/>
                      <a:pt x="108" y="3"/>
                    </a:cubicBezTo>
                    <a:cubicBezTo>
                      <a:pt x="107" y="2"/>
                      <a:pt x="107" y="1"/>
                      <a:pt x="106" y="0"/>
                    </a:cubicBezTo>
                    <a:cubicBezTo>
                      <a:pt x="104" y="2"/>
                      <a:pt x="104" y="2"/>
                      <a:pt x="104" y="2"/>
                    </a:cubicBezTo>
                    <a:cubicBezTo>
                      <a:pt x="103" y="2"/>
                      <a:pt x="103" y="2"/>
                      <a:pt x="103" y="2"/>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1"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8">
                <a:extLst>
                  <a:ext uri="{FF2B5EF4-FFF2-40B4-BE49-F238E27FC236}">
                    <a16:creationId xmlns:a16="http://schemas.microsoft.com/office/drawing/2014/main" xmlns="" id="{E024AEE0-BE31-43B6-9583-793996093F7A}"/>
                  </a:ext>
                </a:extLst>
              </p:cNvPr>
              <p:cNvSpPr>
                <a:spLocks/>
              </p:cNvSpPr>
              <p:nvPr/>
            </p:nvSpPr>
            <p:spPr bwMode="auto">
              <a:xfrm>
                <a:off x="3359150" y="2665413"/>
                <a:ext cx="608013" cy="260350"/>
              </a:xfrm>
              <a:custGeom>
                <a:avLst/>
                <a:gdLst>
                  <a:gd name="T0" fmla="*/ 16 w 101"/>
                  <a:gd name="T1" fmla="*/ 36 h 43"/>
                  <a:gd name="T2" fmla="*/ 16 w 101"/>
                  <a:gd name="T3" fmla="*/ 36 h 43"/>
                  <a:gd name="T4" fmla="*/ 100 w 101"/>
                  <a:gd name="T5" fmla="*/ 3 h 43"/>
                  <a:gd name="T6" fmla="*/ 100 w 101"/>
                  <a:gd name="T7" fmla="*/ 3 h 43"/>
                  <a:gd name="T8" fmla="*/ 101 w 101"/>
                  <a:gd name="T9" fmla="*/ 3 h 43"/>
                  <a:gd name="T10" fmla="*/ 101 w 101"/>
                  <a:gd name="T11" fmla="*/ 3 h 43"/>
                  <a:gd name="T12" fmla="*/ 99 w 101"/>
                  <a:gd name="T13" fmla="*/ 0 h 43"/>
                  <a:gd name="T14" fmla="*/ 15 w 101"/>
                  <a:gd name="T15" fmla="*/ 33 h 43"/>
                  <a:gd name="T16" fmla="*/ 15 w 101"/>
                  <a:gd name="T17" fmla="*/ 33 h 43"/>
                  <a:gd name="T18" fmla="*/ 14 w 101"/>
                  <a:gd name="T19" fmla="*/ 33 h 43"/>
                  <a:gd name="T20" fmla="*/ 0 w 101"/>
                  <a:gd name="T21" fmla="*/ 39 h 43"/>
                  <a:gd name="T22" fmla="*/ 0 w 101"/>
                  <a:gd name="T23" fmla="*/ 43 h 43"/>
                  <a:gd name="T24" fmla="*/ 16 w 101"/>
                  <a:gd name="T25"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43">
                    <a:moveTo>
                      <a:pt x="16" y="36"/>
                    </a:moveTo>
                    <a:cubicBezTo>
                      <a:pt x="16" y="36"/>
                      <a:pt x="16" y="36"/>
                      <a:pt x="16" y="36"/>
                    </a:cubicBezTo>
                    <a:cubicBezTo>
                      <a:pt x="100" y="3"/>
                      <a:pt x="100" y="3"/>
                      <a:pt x="100" y="3"/>
                    </a:cubicBezTo>
                    <a:cubicBezTo>
                      <a:pt x="100" y="3"/>
                      <a:pt x="100" y="3"/>
                      <a:pt x="100" y="3"/>
                    </a:cubicBezTo>
                    <a:cubicBezTo>
                      <a:pt x="101" y="3"/>
                      <a:pt x="101" y="3"/>
                      <a:pt x="101" y="3"/>
                    </a:cubicBezTo>
                    <a:cubicBezTo>
                      <a:pt x="101" y="3"/>
                      <a:pt x="101" y="3"/>
                      <a:pt x="101" y="3"/>
                    </a:cubicBezTo>
                    <a:cubicBezTo>
                      <a:pt x="100" y="2"/>
                      <a:pt x="99" y="1"/>
                      <a:pt x="99" y="0"/>
                    </a:cubicBezTo>
                    <a:cubicBezTo>
                      <a:pt x="15" y="33"/>
                      <a:pt x="15" y="33"/>
                      <a:pt x="15" y="33"/>
                    </a:cubicBezTo>
                    <a:cubicBezTo>
                      <a:pt x="15" y="33"/>
                      <a:pt x="15" y="33"/>
                      <a:pt x="15" y="33"/>
                    </a:cubicBezTo>
                    <a:cubicBezTo>
                      <a:pt x="14" y="33"/>
                      <a:pt x="14" y="33"/>
                      <a:pt x="14" y="33"/>
                    </a:cubicBezTo>
                    <a:cubicBezTo>
                      <a:pt x="0" y="39"/>
                      <a:pt x="0" y="39"/>
                      <a:pt x="0" y="39"/>
                    </a:cubicBezTo>
                    <a:cubicBezTo>
                      <a:pt x="0" y="40"/>
                      <a:pt x="0" y="41"/>
                      <a:pt x="0" y="43"/>
                    </a:cubicBezTo>
                    <a:cubicBezTo>
                      <a:pt x="16" y="36"/>
                      <a:pt x="16" y="36"/>
                      <a:pt x="1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9">
                <a:extLst>
                  <a:ext uri="{FF2B5EF4-FFF2-40B4-BE49-F238E27FC236}">
                    <a16:creationId xmlns:a16="http://schemas.microsoft.com/office/drawing/2014/main" xmlns="" id="{13959944-587A-4616-A8F1-90BF971F6D35}"/>
                  </a:ext>
                </a:extLst>
              </p:cNvPr>
              <p:cNvSpPr>
                <a:spLocks/>
              </p:cNvSpPr>
              <p:nvPr/>
            </p:nvSpPr>
            <p:spPr bwMode="auto">
              <a:xfrm>
                <a:off x="3370262" y="2593975"/>
                <a:ext cx="512763" cy="217488"/>
              </a:xfrm>
              <a:custGeom>
                <a:avLst/>
                <a:gdLst>
                  <a:gd name="T0" fmla="*/ 8 w 85"/>
                  <a:gd name="T1" fmla="*/ 32 h 36"/>
                  <a:gd name="T2" fmla="*/ 8 w 85"/>
                  <a:gd name="T3" fmla="*/ 32 h 36"/>
                  <a:gd name="T4" fmla="*/ 85 w 85"/>
                  <a:gd name="T5" fmla="*/ 2 h 36"/>
                  <a:gd name="T6" fmla="*/ 81 w 85"/>
                  <a:gd name="T7" fmla="*/ 0 h 36"/>
                  <a:gd name="T8" fmla="*/ 7 w 85"/>
                  <a:gd name="T9" fmla="*/ 29 h 36"/>
                  <a:gd name="T10" fmla="*/ 6 w 85"/>
                  <a:gd name="T11" fmla="*/ 29 h 36"/>
                  <a:gd name="T12" fmla="*/ 6 w 85"/>
                  <a:gd name="T13" fmla="*/ 29 h 36"/>
                  <a:gd name="T14" fmla="*/ 1 w 85"/>
                  <a:gd name="T15" fmla="*/ 31 h 36"/>
                  <a:gd name="T16" fmla="*/ 0 w 85"/>
                  <a:gd name="T17" fmla="*/ 36 h 36"/>
                  <a:gd name="T18" fmla="*/ 7 w 85"/>
                  <a:gd name="T19" fmla="*/ 33 h 36"/>
                  <a:gd name="T20" fmla="*/ 8 w 85"/>
                  <a:gd name="T21"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36">
                    <a:moveTo>
                      <a:pt x="8" y="32"/>
                    </a:moveTo>
                    <a:cubicBezTo>
                      <a:pt x="8" y="32"/>
                      <a:pt x="8" y="32"/>
                      <a:pt x="8" y="32"/>
                    </a:cubicBezTo>
                    <a:cubicBezTo>
                      <a:pt x="85" y="2"/>
                      <a:pt x="85" y="2"/>
                      <a:pt x="85" y="2"/>
                    </a:cubicBezTo>
                    <a:cubicBezTo>
                      <a:pt x="83" y="2"/>
                      <a:pt x="82" y="1"/>
                      <a:pt x="81" y="0"/>
                    </a:cubicBezTo>
                    <a:cubicBezTo>
                      <a:pt x="7" y="29"/>
                      <a:pt x="7" y="29"/>
                      <a:pt x="7" y="29"/>
                    </a:cubicBezTo>
                    <a:cubicBezTo>
                      <a:pt x="6" y="29"/>
                      <a:pt x="6" y="29"/>
                      <a:pt x="6" y="29"/>
                    </a:cubicBezTo>
                    <a:cubicBezTo>
                      <a:pt x="6" y="29"/>
                      <a:pt x="6" y="29"/>
                      <a:pt x="6" y="29"/>
                    </a:cubicBezTo>
                    <a:cubicBezTo>
                      <a:pt x="1" y="31"/>
                      <a:pt x="1" y="31"/>
                      <a:pt x="1" y="31"/>
                    </a:cubicBezTo>
                    <a:cubicBezTo>
                      <a:pt x="1" y="33"/>
                      <a:pt x="0" y="34"/>
                      <a:pt x="0" y="36"/>
                    </a:cubicBezTo>
                    <a:cubicBezTo>
                      <a:pt x="7" y="33"/>
                      <a:pt x="7" y="33"/>
                      <a:pt x="7" y="33"/>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0">
                <a:extLst>
                  <a:ext uri="{FF2B5EF4-FFF2-40B4-BE49-F238E27FC236}">
                    <a16:creationId xmlns:a16="http://schemas.microsoft.com/office/drawing/2014/main" xmlns="" id="{E5DEDD2C-6EA7-4EDF-A079-19DEC45D19F2}"/>
                  </a:ext>
                </a:extLst>
              </p:cNvPr>
              <p:cNvSpPr>
                <a:spLocks/>
              </p:cNvSpPr>
              <p:nvPr/>
            </p:nvSpPr>
            <p:spPr bwMode="auto">
              <a:xfrm>
                <a:off x="3449637" y="2557463"/>
                <a:ext cx="276225" cy="107950"/>
              </a:xfrm>
              <a:custGeom>
                <a:avLst/>
                <a:gdLst>
                  <a:gd name="T0" fmla="*/ 38 w 46"/>
                  <a:gd name="T1" fmla="*/ 0 h 18"/>
                  <a:gd name="T2" fmla="*/ 37 w 46"/>
                  <a:gd name="T3" fmla="*/ 0 h 18"/>
                  <a:gd name="T4" fmla="*/ 7 w 46"/>
                  <a:gd name="T5" fmla="*/ 12 h 18"/>
                  <a:gd name="T6" fmla="*/ 0 w 46"/>
                  <a:gd name="T7" fmla="*/ 18 h 18"/>
                  <a:gd name="T8" fmla="*/ 46 w 46"/>
                  <a:gd name="T9" fmla="*/ 0 h 18"/>
                  <a:gd name="T10" fmla="*/ 38 w 46"/>
                  <a:gd name="T11" fmla="*/ 0 h 18"/>
                </a:gdLst>
                <a:ahLst/>
                <a:cxnLst>
                  <a:cxn ang="0">
                    <a:pos x="T0" y="T1"/>
                  </a:cxn>
                  <a:cxn ang="0">
                    <a:pos x="T2" y="T3"/>
                  </a:cxn>
                  <a:cxn ang="0">
                    <a:pos x="T4" y="T5"/>
                  </a:cxn>
                  <a:cxn ang="0">
                    <a:pos x="T6" y="T7"/>
                  </a:cxn>
                  <a:cxn ang="0">
                    <a:pos x="T8" y="T9"/>
                  </a:cxn>
                  <a:cxn ang="0">
                    <a:pos x="T10" y="T11"/>
                  </a:cxn>
                </a:cxnLst>
                <a:rect l="0" t="0" r="r" b="b"/>
                <a:pathLst>
                  <a:path w="46" h="18">
                    <a:moveTo>
                      <a:pt x="38" y="0"/>
                    </a:moveTo>
                    <a:cubicBezTo>
                      <a:pt x="38" y="0"/>
                      <a:pt x="37" y="0"/>
                      <a:pt x="37" y="0"/>
                    </a:cubicBezTo>
                    <a:cubicBezTo>
                      <a:pt x="7" y="12"/>
                      <a:pt x="7" y="12"/>
                      <a:pt x="7" y="12"/>
                    </a:cubicBezTo>
                    <a:cubicBezTo>
                      <a:pt x="4" y="14"/>
                      <a:pt x="2" y="16"/>
                      <a:pt x="0" y="18"/>
                    </a:cubicBezTo>
                    <a:cubicBezTo>
                      <a:pt x="46" y="0"/>
                      <a:pt x="46" y="0"/>
                      <a:pt x="46" y="0"/>
                    </a:cubicBezTo>
                    <a:cubicBezTo>
                      <a:pt x="44" y="0"/>
                      <a:pt x="41"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1">
                <a:extLst>
                  <a:ext uri="{FF2B5EF4-FFF2-40B4-BE49-F238E27FC236}">
                    <a16:creationId xmlns:a16="http://schemas.microsoft.com/office/drawing/2014/main" xmlns="" id="{14FDFCB2-9D3A-4A86-A8EA-04A90A76B4FF}"/>
                  </a:ext>
                </a:extLst>
              </p:cNvPr>
              <p:cNvSpPr>
                <a:spLocks/>
              </p:cNvSpPr>
              <p:nvPr/>
            </p:nvSpPr>
            <p:spPr bwMode="auto">
              <a:xfrm>
                <a:off x="3359150" y="2708275"/>
                <a:ext cx="638175" cy="265113"/>
              </a:xfrm>
              <a:custGeom>
                <a:avLst/>
                <a:gdLst>
                  <a:gd name="T0" fmla="*/ 19 w 106"/>
                  <a:gd name="T1" fmla="*/ 37 h 44"/>
                  <a:gd name="T2" fmla="*/ 19 w 106"/>
                  <a:gd name="T3" fmla="*/ 37 h 44"/>
                  <a:gd name="T4" fmla="*/ 103 w 106"/>
                  <a:gd name="T5" fmla="*/ 4 h 44"/>
                  <a:gd name="T6" fmla="*/ 103 w 106"/>
                  <a:gd name="T7" fmla="*/ 4 h 44"/>
                  <a:gd name="T8" fmla="*/ 104 w 106"/>
                  <a:gd name="T9" fmla="*/ 4 h 44"/>
                  <a:gd name="T10" fmla="*/ 106 w 106"/>
                  <a:gd name="T11" fmla="*/ 3 h 44"/>
                  <a:gd name="T12" fmla="*/ 104 w 106"/>
                  <a:gd name="T13" fmla="*/ 0 h 44"/>
                  <a:gd name="T14" fmla="*/ 103 w 106"/>
                  <a:gd name="T15" fmla="*/ 1 h 44"/>
                  <a:gd name="T16" fmla="*/ 102 w 106"/>
                  <a:gd name="T17" fmla="*/ 1 h 44"/>
                  <a:gd name="T18" fmla="*/ 102 w 106"/>
                  <a:gd name="T19" fmla="*/ 1 h 44"/>
                  <a:gd name="T20" fmla="*/ 18 w 106"/>
                  <a:gd name="T21" fmla="*/ 34 h 44"/>
                  <a:gd name="T22" fmla="*/ 18 w 106"/>
                  <a:gd name="T23" fmla="*/ 34 h 44"/>
                  <a:gd name="T24" fmla="*/ 17 w 106"/>
                  <a:gd name="T25" fmla="*/ 34 h 44"/>
                  <a:gd name="T26" fmla="*/ 0 w 106"/>
                  <a:gd name="T27" fmla="*/ 41 h 44"/>
                  <a:gd name="T28" fmla="*/ 1 w 106"/>
                  <a:gd name="T29" fmla="*/ 44 h 44"/>
                  <a:gd name="T30" fmla="*/ 19 w 106"/>
                  <a:gd name="T31"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4">
                    <a:moveTo>
                      <a:pt x="19" y="37"/>
                    </a:moveTo>
                    <a:cubicBezTo>
                      <a:pt x="19" y="37"/>
                      <a:pt x="19" y="37"/>
                      <a:pt x="19" y="37"/>
                    </a:cubicBezTo>
                    <a:cubicBezTo>
                      <a:pt x="103" y="4"/>
                      <a:pt x="103" y="4"/>
                      <a:pt x="103" y="4"/>
                    </a:cubicBezTo>
                    <a:cubicBezTo>
                      <a:pt x="103" y="4"/>
                      <a:pt x="103" y="4"/>
                      <a:pt x="103" y="4"/>
                    </a:cubicBezTo>
                    <a:cubicBezTo>
                      <a:pt x="104" y="4"/>
                      <a:pt x="104" y="4"/>
                      <a:pt x="104" y="4"/>
                    </a:cubicBezTo>
                    <a:cubicBezTo>
                      <a:pt x="106" y="3"/>
                      <a:pt x="106" y="3"/>
                      <a:pt x="106" y="3"/>
                    </a:cubicBezTo>
                    <a:cubicBezTo>
                      <a:pt x="105" y="2"/>
                      <a:pt x="105" y="1"/>
                      <a:pt x="104" y="0"/>
                    </a:cubicBezTo>
                    <a:cubicBezTo>
                      <a:pt x="103" y="1"/>
                      <a:pt x="103" y="1"/>
                      <a:pt x="103" y="1"/>
                    </a:cubicBezTo>
                    <a:cubicBezTo>
                      <a:pt x="102" y="1"/>
                      <a:pt x="102" y="1"/>
                      <a:pt x="102" y="1"/>
                    </a:cubicBezTo>
                    <a:cubicBezTo>
                      <a:pt x="102" y="1"/>
                      <a:pt x="102" y="1"/>
                      <a:pt x="102" y="1"/>
                    </a:cubicBezTo>
                    <a:cubicBezTo>
                      <a:pt x="18" y="34"/>
                      <a:pt x="18" y="34"/>
                      <a:pt x="18" y="34"/>
                    </a:cubicBezTo>
                    <a:cubicBezTo>
                      <a:pt x="18" y="34"/>
                      <a:pt x="18" y="34"/>
                      <a:pt x="18" y="34"/>
                    </a:cubicBezTo>
                    <a:cubicBezTo>
                      <a:pt x="17" y="34"/>
                      <a:pt x="17" y="34"/>
                      <a:pt x="17" y="34"/>
                    </a:cubicBezTo>
                    <a:cubicBezTo>
                      <a:pt x="0" y="41"/>
                      <a:pt x="0" y="41"/>
                      <a:pt x="0" y="41"/>
                    </a:cubicBezTo>
                    <a:cubicBezTo>
                      <a:pt x="0" y="42"/>
                      <a:pt x="1" y="43"/>
                      <a:pt x="1" y="44"/>
                    </a:cubicBezTo>
                    <a:cubicBezTo>
                      <a:pt x="19" y="37"/>
                      <a:pt x="19" y="37"/>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2">
                <a:extLst>
                  <a:ext uri="{FF2B5EF4-FFF2-40B4-BE49-F238E27FC236}">
                    <a16:creationId xmlns:a16="http://schemas.microsoft.com/office/drawing/2014/main" xmlns="" id="{3DF189DC-162E-4041-BFC1-57C803A876DE}"/>
                  </a:ext>
                </a:extLst>
              </p:cNvPr>
              <p:cNvSpPr>
                <a:spLocks/>
              </p:cNvSpPr>
              <p:nvPr/>
            </p:nvSpPr>
            <p:spPr bwMode="auto">
              <a:xfrm>
                <a:off x="3359150" y="2630488"/>
                <a:ext cx="573088" cy="234950"/>
              </a:xfrm>
              <a:custGeom>
                <a:avLst/>
                <a:gdLst>
                  <a:gd name="T0" fmla="*/ 13 w 95"/>
                  <a:gd name="T1" fmla="*/ 34 h 39"/>
                  <a:gd name="T2" fmla="*/ 13 w 95"/>
                  <a:gd name="T3" fmla="*/ 34 h 39"/>
                  <a:gd name="T4" fmla="*/ 95 w 95"/>
                  <a:gd name="T5" fmla="*/ 2 h 39"/>
                  <a:gd name="T6" fmla="*/ 92 w 95"/>
                  <a:gd name="T7" fmla="*/ 0 h 39"/>
                  <a:gd name="T8" fmla="*/ 12 w 95"/>
                  <a:gd name="T9" fmla="*/ 31 h 39"/>
                  <a:gd name="T10" fmla="*/ 12 w 95"/>
                  <a:gd name="T11" fmla="*/ 31 h 39"/>
                  <a:gd name="T12" fmla="*/ 11 w 95"/>
                  <a:gd name="T13" fmla="*/ 31 h 39"/>
                  <a:gd name="T14" fmla="*/ 0 w 95"/>
                  <a:gd name="T15" fmla="*/ 36 h 39"/>
                  <a:gd name="T16" fmla="*/ 0 w 95"/>
                  <a:gd name="T17" fmla="*/ 39 h 39"/>
                  <a:gd name="T18" fmla="*/ 13 w 95"/>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9">
                    <a:moveTo>
                      <a:pt x="13" y="34"/>
                    </a:moveTo>
                    <a:cubicBezTo>
                      <a:pt x="13" y="34"/>
                      <a:pt x="13" y="34"/>
                      <a:pt x="13" y="34"/>
                    </a:cubicBezTo>
                    <a:cubicBezTo>
                      <a:pt x="95" y="2"/>
                      <a:pt x="95" y="2"/>
                      <a:pt x="95" y="2"/>
                    </a:cubicBezTo>
                    <a:cubicBezTo>
                      <a:pt x="94" y="1"/>
                      <a:pt x="93" y="1"/>
                      <a:pt x="92" y="0"/>
                    </a:cubicBezTo>
                    <a:cubicBezTo>
                      <a:pt x="12" y="31"/>
                      <a:pt x="12" y="31"/>
                      <a:pt x="12" y="31"/>
                    </a:cubicBezTo>
                    <a:cubicBezTo>
                      <a:pt x="12" y="31"/>
                      <a:pt x="12" y="31"/>
                      <a:pt x="12" y="31"/>
                    </a:cubicBezTo>
                    <a:cubicBezTo>
                      <a:pt x="11" y="31"/>
                      <a:pt x="11" y="31"/>
                      <a:pt x="11" y="31"/>
                    </a:cubicBezTo>
                    <a:cubicBezTo>
                      <a:pt x="0" y="36"/>
                      <a:pt x="0" y="36"/>
                      <a:pt x="0" y="36"/>
                    </a:cubicBezTo>
                    <a:cubicBezTo>
                      <a:pt x="0" y="37"/>
                      <a:pt x="0" y="38"/>
                      <a:pt x="0" y="39"/>
                    </a:cubicBezTo>
                    <a:cubicBezTo>
                      <a:pt x="13" y="34"/>
                      <a:pt x="13" y="34"/>
                      <a:pt x="1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3">
                <a:extLst>
                  <a:ext uri="{FF2B5EF4-FFF2-40B4-BE49-F238E27FC236}">
                    <a16:creationId xmlns:a16="http://schemas.microsoft.com/office/drawing/2014/main" xmlns="" id="{87B0A420-C1B8-400B-A0F2-164DFA640212}"/>
                  </a:ext>
                </a:extLst>
              </p:cNvPr>
              <p:cNvSpPr>
                <a:spLocks/>
              </p:cNvSpPr>
              <p:nvPr/>
            </p:nvSpPr>
            <p:spPr bwMode="auto">
              <a:xfrm>
                <a:off x="3395662" y="2570163"/>
                <a:ext cx="420688" cy="174625"/>
              </a:xfrm>
              <a:custGeom>
                <a:avLst/>
                <a:gdLst>
                  <a:gd name="T0" fmla="*/ 1 w 70"/>
                  <a:gd name="T1" fmla="*/ 29 h 29"/>
                  <a:gd name="T2" fmla="*/ 1 w 70"/>
                  <a:gd name="T3" fmla="*/ 29 h 29"/>
                  <a:gd name="T4" fmla="*/ 70 w 70"/>
                  <a:gd name="T5" fmla="*/ 1 h 29"/>
                  <a:gd name="T6" fmla="*/ 65 w 70"/>
                  <a:gd name="T7" fmla="*/ 0 h 29"/>
                  <a:gd name="T8" fmla="*/ 3 w 70"/>
                  <a:gd name="T9" fmla="*/ 24 h 29"/>
                  <a:gd name="T10" fmla="*/ 0 w 70"/>
                  <a:gd name="T11" fmla="*/ 29 h 29"/>
                  <a:gd name="T12" fmla="*/ 0 w 70"/>
                  <a:gd name="T13" fmla="*/ 29 h 29"/>
                  <a:gd name="T14" fmla="*/ 1 w 7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9">
                    <a:moveTo>
                      <a:pt x="1" y="29"/>
                    </a:moveTo>
                    <a:cubicBezTo>
                      <a:pt x="1" y="29"/>
                      <a:pt x="1" y="29"/>
                      <a:pt x="1" y="29"/>
                    </a:cubicBezTo>
                    <a:cubicBezTo>
                      <a:pt x="70" y="1"/>
                      <a:pt x="70" y="1"/>
                      <a:pt x="70" y="1"/>
                    </a:cubicBezTo>
                    <a:cubicBezTo>
                      <a:pt x="69" y="1"/>
                      <a:pt x="67" y="0"/>
                      <a:pt x="65" y="0"/>
                    </a:cubicBezTo>
                    <a:cubicBezTo>
                      <a:pt x="3" y="24"/>
                      <a:pt x="3" y="24"/>
                      <a:pt x="3" y="24"/>
                    </a:cubicBezTo>
                    <a:cubicBezTo>
                      <a:pt x="2" y="26"/>
                      <a:pt x="1" y="27"/>
                      <a:pt x="0" y="29"/>
                    </a:cubicBezTo>
                    <a:cubicBezTo>
                      <a:pt x="0" y="29"/>
                      <a:pt x="0" y="29"/>
                      <a:pt x="0" y="29"/>
                    </a:cubicBezTo>
                    <a:lnTo>
                      <a:pt x="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4">
                <a:extLst>
                  <a:ext uri="{FF2B5EF4-FFF2-40B4-BE49-F238E27FC236}">
                    <a16:creationId xmlns:a16="http://schemas.microsoft.com/office/drawing/2014/main" xmlns="" id="{18A02760-DD9E-4FEB-9711-CA5386384A7C}"/>
                  </a:ext>
                </a:extLst>
              </p:cNvPr>
              <p:cNvSpPr>
                <a:spLocks/>
              </p:cNvSpPr>
              <p:nvPr/>
            </p:nvSpPr>
            <p:spPr bwMode="auto">
              <a:xfrm>
                <a:off x="3617912" y="3089275"/>
                <a:ext cx="373063" cy="157163"/>
              </a:xfrm>
              <a:custGeom>
                <a:avLst/>
                <a:gdLst>
                  <a:gd name="T0" fmla="*/ 6 w 62"/>
                  <a:gd name="T1" fmla="*/ 26 h 26"/>
                  <a:gd name="T2" fmla="*/ 58 w 62"/>
                  <a:gd name="T3" fmla="*/ 5 h 26"/>
                  <a:gd name="T4" fmla="*/ 62 w 62"/>
                  <a:gd name="T5" fmla="*/ 0 h 26"/>
                  <a:gd name="T6" fmla="*/ 0 w 62"/>
                  <a:gd name="T7" fmla="*/ 25 h 26"/>
                  <a:gd name="T8" fmla="*/ 6 w 62"/>
                  <a:gd name="T9" fmla="*/ 26 h 26"/>
                </a:gdLst>
                <a:ahLst/>
                <a:cxnLst>
                  <a:cxn ang="0">
                    <a:pos x="T0" y="T1"/>
                  </a:cxn>
                  <a:cxn ang="0">
                    <a:pos x="T2" y="T3"/>
                  </a:cxn>
                  <a:cxn ang="0">
                    <a:pos x="T4" y="T5"/>
                  </a:cxn>
                  <a:cxn ang="0">
                    <a:pos x="T6" y="T7"/>
                  </a:cxn>
                  <a:cxn ang="0">
                    <a:pos x="T8" y="T9"/>
                  </a:cxn>
                </a:cxnLst>
                <a:rect l="0" t="0" r="r" b="b"/>
                <a:pathLst>
                  <a:path w="62" h="26">
                    <a:moveTo>
                      <a:pt x="6" y="26"/>
                    </a:moveTo>
                    <a:cubicBezTo>
                      <a:pt x="58" y="5"/>
                      <a:pt x="58" y="5"/>
                      <a:pt x="58" y="5"/>
                    </a:cubicBezTo>
                    <a:cubicBezTo>
                      <a:pt x="60" y="4"/>
                      <a:pt x="61" y="2"/>
                      <a:pt x="62" y="0"/>
                    </a:cubicBezTo>
                    <a:cubicBezTo>
                      <a:pt x="0" y="25"/>
                      <a:pt x="0" y="25"/>
                      <a:pt x="0" y="25"/>
                    </a:cubicBezTo>
                    <a:cubicBezTo>
                      <a:pt x="2" y="25"/>
                      <a:pt x="4"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5">
                <a:extLst>
                  <a:ext uri="{FF2B5EF4-FFF2-40B4-BE49-F238E27FC236}">
                    <a16:creationId xmlns:a16="http://schemas.microsoft.com/office/drawing/2014/main" xmlns="" id="{E7911F83-C28F-4E74-855F-B5CFA260A49F}"/>
                  </a:ext>
                </a:extLst>
              </p:cNvPr>
              <p:cNvSpPr>
                <a:spLocks/>
              </p:cNvSpPr>
              <p:nvPr/>
            </p:nvSpPr>
            <p:spPr bwMode="auto">
              <a:xfrm>
                <a:off x="3490912" y="2962275"/>
                <a:ext cx="549275" cy="228600"/>
              </a:xfrm>
              <a:custGeom>
                <a:avLst/>
                <a:gdLst>
                  <a:gd name="T0" fmla="*/ 12 w 91"/>
                  <a:gd name="T1" fmla="*/ 34 h 38"/>
                  <a:gd name="T2" fmla="*/ 13 w 91"/>
                  <a:gd name="T3" fmla="*/ 34 h 38"/>
                  <a:gd name="T4" fmla="*/ 90 w 91"/>
                  <a:gd name="T5" fmla="*/ 4 h 38"/>
                  <a:gd name="T6" fmla="*/ 91 w 91"/>
                  <a:gd name="T7" fmla="*/ 0 h 38"/>
                  <a:gd name="T8" fmla="*/ 11 w 91"/>
                  <a:gd name="T9" fmla="*/ 31 h 38"/>
                  <a:gd name="T10" fmla="*/ 11 w 91"/>
                  <a:gd name="T11" fmla="*/ 31 h 38"/>
                  <a:gd name="T12" fmla="*/ 11 w 91"/>
                  <a:gd name="T13" fmla="*/ 31 h 38"/>
                  <a:gd name="T14" fmla="*/ 0 w 91"/>
                  <a:gd name="T15" fmla="*/ 36 h 38"/>
                  <a:gd name="T16" fmla="*/ 3 w 91"/>
                  <a:gd name="T17" fmla="*/ 38 h 38"/>
                  <a:gd name="T18" fmla="*/ 12 w 91"/>
                  <a:gd name="T19" fmla="*/ 35 h 38"/>
                  <a:gd name="T20" fmla="*/ 12 w 91"/>
                  <a:gd name="T21"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38">
                    <a:moveTo>
                      <a:pt x="12" y="34"/>
                    </a:moveTo>
                    <a:cubicBezTo>
                      <a:pt x="13" y="34"/>
                      <a:pt x="13" y="34"/>
                      <a:pt x="13" y="34"/>
                    </a:cubicBezTo>
                    <a:cubicBezTo>
                      <a:pt x="90" y="4"/>
                      <a:pt x="90" y="4"/>
                      <a:pt x="90" y="4"/>
                    </a:cubicBezTo>
                    <a:cubicBezTo>
                      <a:pt x="91" y="2"/>
                      <a:pt x="91" y="1"/>
                      <a:pt x="91" y="0"/>
                    </a:cubicBezTo>
                    <a:cubicBezTo>
                      <a:pt x="11" y="31"/>
                      <a:pt x="11" y="31"/>
                      <a:pt x="11" y="31"/>
                    </a:cubicBezTo>
                    <a:cubicBezTo>
                      <a:pt x="11" y="31"/>
                      <a:pt x="11" y="31"/>
                      <a:pt x="11" y="31"/>
                    </a:cubicBezTo>
                    <a:cubicBezTo>
                      <a:pt x="11" y="31"/>
                      <a:pt x="11" y="31"/>
                      <a:pt x="11" y="31"/>
                    </a:cubicBezTo>
                    <a:cubicBezTo>
                      <a:pt x="0" y="36"/>
                      <a:pt x="0" y="36"/>
                      <a:pt x="0" y="36"/>
                    </a:cubicBezTo>
                    <a:cubicBezTo>
                      <a:pt x="1" y="36"/>
                      <a:pt x="2" y="37"/>
                      <a:pt x="3" y="38"/>
                    </a:cubicBezTo>
                    <a:cubicBezTo>
                      <a:pt x="12" y="35"/>
                      <a:pt x="12" y="35"/>
                      <a:pt x="12" y="35"/>
                    </a:cubicBezTo>
                    <a:lnTo>
                      <a:pt x="1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6">
                <a:extLst>
                  <a:ext uri="{FF2B5EF4-FFF2-40B4-BE49-F238E27FC236}">
                    <a16:creationId xmlns:a16="http://schemas.microsoft.com/office/drawing/2014/main" xmlns="" id="{E2239CFE-03F1-41E0-A012-3157D581350E}"/>
                  </a:ext>
                </a:extLst>
              </p:cNvPr>
              <p:cNvSpPr>
                <a:spLocks/>
              </p:cNvSpPr>
              <p:nvPr/>
            </p:nvSpPr>
            <p:spPr bwMode="auto">
              <a:xfrm>
                <a:off x="3419475" y="2852738"/>
                <a:ext cx="627063" cy="260350"/>
              </a:xfrm>
              <a:custGeom>
                <a:avLst/>
                <a:gdLst>
                  <a:gd name="T0" fmla="*/ 18 w 104"/>
                  <a:gd name="T1" fmla="*/ 37 h 43"/>
                  <a:gd name="T2" fmla="*/ 19 w 104"/>
                  <a:gd name="T3" fmla="*/ 37 h 43"/>
                  <a:gd name="T4" fmla="*/ 102 w 104"/>
                  <a:gd name="T5" fmla="*/ 4 h 43"/>
                  <a:gd name="T6" fmla="*/ 103 w 104"/>
                  <a:gd name="T7" fmla="*/ 3 h 43"/>
                  <a:gd name="T8" fmla="*/ 103 w 104"/>
                  <a:gd name="T9" fmla="*/ 3 h 43"/>
                  <a:gd name="T10" fmla="*/ 104 w 104"/>
                  <a:gd name="T11" fmla="*/ 3 h 43"/>
                  <a:gd name="T12" fmla="*/ 103 w 104"/>
                  <a:gd name="T13" fmla="*/ 0 h 43"/>
                  <a:gd name="T14" fmla="*/ 102 w 104"/>
                  <a:gd name="T15" fmla="*/ 0 h 43"/>
                  <a:gd name="T16" fmla="*/ 101 w 104"/>
                  <a:gd name="T17" fmla="*/ 0 h 43"/>
                  <a:gd name="T18" fmla="*/ 101 w 104"/>
                  <a:gd name="T19" fmla="*/ 0 h 43"/>
                  <a:gd name="T20" fmla="*/ 17 w 104"/>
                  <a:gd name="T21" fmla="*/ 33 h 43"/>
                  <a:gd name="T22" fmla="*/ 17 w 104"/>
                  <a:gd name="T23" fmla="*/ 34 h 43"/>
                  <a:gd name="T24" fmla="*/ 17 w 104"/>
                  <a:gd name="T25" fmla="*/ 34 h 43"/>
                  <a:gd name="T26" fmla="*/ 0 w 104"/>
                  <a:gd name="T27" fmla="*/ 40 h 43"/>
                  <a:gd name="T28" fmla="*/ 2 w 104"/>
                  <a:gd name="T29" fmla="*/ 43 h 43"/>
                  <a:gd name="T30" fmla="*/ 18 w 104"/>
                  <a:gd name="T3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3">
                    <a:moveTo>
                      <a:pt x="18" y="37"/>
                    </a:moveTo>
                    <a:cubicBezTo>
                      <a:pt x="19" y="37"/>
                      <a:pt x="19" y="37"/>
                      <a:pt x="19" y="37"/>
                    </a:cubicBezTo>
                    <a:cubicBezTo>
                      <a:pt x="102" y="4"/>
                      <a:pt x="102" y="4"/>
                      <a:pt x="102" y="4"/>
                    </a:cubicBezTo>
                    <a:cubicBezTo>
                      <a:pt x="103" y="3"/>
                      <a:pt x="103" y="3"/>
                      <a:pt x="103" y="3"/>
                    </a:cubicBezTo>
                    <a:cubicBezTo>
                      <a:pt x="103" y="3"/>
                      <a:pt x="103" y="3"/>
                      <a:pt x="103" y="3"/>
                    </a:cubicBezTo>
                    <a:cubicBezTo>
                      <a:pt x="104" y="3"/>
                      <a:pt x="104" y="3"/>
                      <a:pt x="104" y="3"/>
                    </a:cubicBezTo>
                    <a:cubicBezTo>
                      <a:pt x="104" y="2"/>
                      <a:pt x="104" y="1"/>
                      <a:pt x="103" y="0"/>
                    </a:cubicBezTo>
                    <a:cubicBezTo>
                      <a:pt x="102" y="0"/>
                      <a:pt x="102" y="0"/>
                      <a:pt x="102" y="0"/>
                    </a:cubicBezTo>
                    <a:cubicBezTo>
                      <a:pt x="101" y="0"/>
                      <a:pt x="101" y="0"/>
                      <a:pt x="101" y="0"/>
                    </a:cubicBezTo>
                    <a:cubicBezTo>
                      <a:pt x="101" y="0"/>
                      <a:pt x="101" y="0"/>
                      <a:pt x="101" y="0"/>
                    </a:cubicBezTo>
                    <a:cubicBezTo>
                      <a:pt x="17" y="33"/>
                      <a:pt x="17" y="33"/>
                      <a:pt x="17" y="33"/>
                    </a:cubicBezTo>
                    <a:cubicBezTo>
                      <a:pt x="17" y="34"/>
                      <a:pt x="17" y="34"/>
                      <a:pt x="17" y="34"/>
                    </a:cubicBezTo>
                    <a:cubicBezTo>
                      <a:pt x="17" y="34"/>
                      <a:pt x="17" y="34"/>
                      <a:pt x="17" y="34"/>
                    </a:cubicBezTo>
                    <a:cubicBezTo>
                      <a:pt x="0" y="40"/>
                      <a:pt x="0" y="40"/>
                      <a:pt x="0" y="40"/>
                    </a:cubicBezTo>
                    <a:cubicBezTo>
                      <a:pt x="0" y="41"/>
                      <a:pt x="1" y="42"/>
                      <a:pt x="2" y="43"/>
                    </a:cubicBezTo>
                    <a:cubicBezTo>
                      <a:pt x="18" y="37"/>
                      <a:pt x="18" y="37"/>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7">
                <a:extLst>
                  <a:ext uri="{FF2B5EF4-FFF2-40B4-BE49-F238E27FC236}">
                    <a16:creationId xmlns:a16="http://schemas.microsoft.com/office/drawing/2014/main" xmlns="" id="{BB104F74-2B8F-4D67-AE04-3AB3268CEF48}"/>
                  </a:ext>
                </a:extLst>
              </p:cNvPr>
              <p:cNvSpPr>
                <a:spLocks/>
              </p:cNvSpPr>
              <p:nvPr/>
            </p:nvSpPr>
            <p:spPr bwMode="auto">
              <a:xfrm>
                <a:off x="3732212" y="3173413"/>
                <a:ext cx="180975" cy="73025"/>
              </a:xfrm>
              <a:custGeom>
                <a:avLst/>
                <a:gdLst>
                  <a:gd name="T0" fmla="*/ 30 w 30"/>
                  <a:gd name="T1" fmla="*/ 0 h 12"/>
                  <a:gd name="T2" fmla="*/ 0 w 30"/>
                  <a:gd name="T3" fmla="*/ 12 h 12"/>
                  <a:gd name="T4" fmla="*/ 30 w 30"/>
                  <a:gd name="T5" fmla="*/ 0 h 12"/>
                </a:gdLst>
                <a:ahLst/>
                <a:cxnLst>
                  <a:cxn ang="0">
                    <a:pos x="T0" y="T1"/>
                  </a:cxn>
                  <a:cxn ang="0">
                    <a:pos x="T2" y="T3"/>
                  </a:cxn>
                  <a:cxn ang="0">
                    <a:pos x="T4" y="T5"/>
                  </a:cxn>
                </a:cxnLst>
                <a:rect l="0" t="0" r="r" b="b"/>
                <a:pathLst>
                  <a:path w="30" h="12">
                    <a:moveTo>
                      <a:pt x="30" y="0"/>
                    </a:moveTo>
                    <a:cubicBezTo>
                      <a:pt x="0" y="12"/>
                      <a:pt x="0" y="12"/>
                      <a:pt x="0" y="12"/>
                    </a:cubicBezTo>
                    <a:cubicBezTo>
                      <a:pt x="11" y="11"/>
                      <a:pt x="22" y="7"/>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8">
                <a:extLst>
                  <a:ext uri="{FF2B5EF4-FFF2-40B4-BE49-F238E27FC236}">
                    <a16:creationId xmlns:a16="http://schemas.microsoft.com/office/drawing/2014/main" xmlns="" id="{3523EDB2-7CC5-4F9C-A828-CABACB55E72F}"/>
                  </a:ext>
                </a:extLst>
              </p:cNvPr>
              <p:cNvSpPr>
                <a:spLocks/>
              </p:cNvSpPr>
              <p:nvPr/>
            </p:nvSpPr>
            <p:spPr bwMode="auto">
              <a:xfrm>
                <a:off x="3546475" y="3022600"/>
                <a:ext cx="481013" cy="198438"/>
              </a:xfrm>
              <a:custGeom>
                <a:avLst/>
                <a:gdLst>
                  <a:gd name="T0" fmla="*/ 7 w 80"/>
                  <a:gd name="T1" fmla="*/ 32 h 33"/>
                  <a:gd name="T2" fmla="*/ 7 w 80"/>
                  <a:gd name="T3" fmla="*/ 32 h 33"/>
                  <a:gd name="T4" fmla="*/ 78 w 80"/>
                  <a:gd name="T5" fmla="*/ 4 h 33"/>
                  <a:gd name="T6" fmla="*/ 80 w 80"/>
                  <a:gd name="T7" fmla="*/ 0 h 33"/>
                  <a:gd name="T8" fmla="*/ 6 w 80"/>
                  <a:gd name="T9" fmla="*/ 29 h 33"/>
                  <a:gd name="T10" fmla="*/ 5 w 80"/>
                  <a:gd name="T11" fmla="*/ 29 h 33"/>
                  <a:gd name="T12" fmla="*/ 5 w 80"/>
                  <a:gd name="T13" fmla="*/ 29 h 33"/>
                  <a:gd name="T14" fmla="*/ 0 w 80"/>
                  <a:gd name="T15" fmla="*/ 31 h 33"/>
                  <a:gd name="T16" fmla="*/ 4 w 80"/>
                  <a:gd name="T17" fmla="*/ 33 h 33"/>
                  <a:gd name="T18" fmla="*/ 6 w 80"/>
                  <a:gd name="T19" fmla="*/ 32 h 33"/>
                  <a:gd name="T20" fmla="*/ 7 w 80"/>
                  <a:gd name="T21"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33">
                    <a:moveTo>
                      <a:pt x="7" y="32"/>
                    </a:moveTo>
                    <a:cubicBezTo>
                      <a:pt x="7" y="32"/>
                      <a:pt x="7" y="32"/>
                      <a:pt x="7" y="32"/>
                    </a:cubicBezTo>
                    <a:cubicBezTo>
                      <a:pt x="78" y="4"/>
                      <a:pt x="78" y="4"/>
                      <a:pt x="78" y="4"/>
                    </a:cubicBezTo>
                    <a:cubicBezTo>
                      <a:pt x="78" y="3"/>
                      <a:pt x="79" y="1"/>
                      <a:pt x="80" y="0"/>
                    </a:cubicBezTo>
                    <a:cubicBezTo>
                      <a:pt x="6" y="29"/>
                      <a:pt x="6" y="29"/>
                      <a:pt x="6" y="29"/>
                    </a:cubicBezTo>
                    <a:cubicBezTo>
                      <a:pt x="5" y="29"/>
                      <a:pt x="5" y="29"/>
                      <a:pt x="5" y="29"/>
                    </a:cubicBezTo>
                    <a:cubicBezTo>
                      <a:pt x="5" y="29"/>
                      <a:pt x="5" y="29"/>
                      <a:pt x="5" y="29"/>
                    </a:cubicBezTo>
                    <a:cubicBezTo>
                      <a:pt x="0" y="31"/>
                      <a:pt x="0" y="31"/>
                      <a:pt x="0" y="31"/>
                    </a:cubicBezTo>
                    <a:cubicBezTo>
                      <a:pt x="1" y="32"/>
                      <a:pt x="3" y="33"/>
                      <a:pt x="4" y="33"/>
                    </a:cubicBezTo>
                    <a:cubicBezTo>
                      <a:pt x="6" y="32"/>
                      <a:pt x="6" y="32"/>
                      <a:pt x="6" y="32"/>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9">
                <a:extLst>
                  <a:ext uri="{FF2B5EF4-FFF2-40B4-BE49-F238E27FC236}">
                    <a16:creationId xmlns:a16="http://schemas.microsoft.com/office/drawing/2014/main" xmlns="" id="{8B79FEFD-46BE-403B-8165-04AAF28C03DF}"/>
                  </a:ext>
                </a:extLst>
              </p:cNvPr>
              <p:cNvSpPr>
                <a:spLocks/>
              </p:cNvSpPr>
              <p:nvPr/>
            </p:nvSpPr>
            <p:spPr bwMode="auto">
              <a:xfrm>
                <a:off x="3449637" y="2901950"/>
                <a:ext cx="596900" cy="254000"/>
              </a:xfrm>
              <a:custGeom>
                <a:avLst/>
                <a:gdLst>
                  <a:gd name="T0" fmla="*/ 16 w 99"/>
                  <a:gd name="T1" fmla="*/ 37 h 42"/>
                  <a:gd name="T2" fmla="*/ 17 w 99"/>
                  <a:gd name="T3" fmla="*/ 36 h 42"/>
                  <a:gd name="T4" fmla="*/ 99 w 99"/>
                  <a:gd name="T5" fmla="*/ 4 h 42"/>
                  <a:gd name="T6" fmla="*/ 99 w 99"/>
                  <a:gd name="T7" fmla="*/ 0 h 42"/>
                  <a:gd name="T8" fmla="*/ 15 w 99"/>
                  <a:gd name="T9" fmla="*/ 33 h 42"/>
                  <a:gd name="T10" fmla="*/ 15 w 99"/>
                  <a:gd name="T11" fmla="*/ 33 h 42"/>
                  <a:gd name="T12" fmla="*/ 15 w 99"/>
                  <a:gd name="T13" fmla="*/ 34 h 42"/>
                  <a:gd name="T14" fmla="*/ 0 w 99"/>
                  <a:gd name="T15" fmla="*/ 39 h 42"/>
                  <a:gd name="T16" fmla="*/ 3 w 99"/>
                  <a:gd name="T17" fmla="*/ 42 h 42"/>
                  <a:gd name="T18" fmla="*/ 16 w 99"/>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42">
                    <a:moveTo>
                      <a:pt x="16" y="37"/>
                    </a:moveTo>
                    <a:cubicBezTo>
                      <a:pt x="17" y="36"/>
                      <a:pt x="17" y="36"/>
                      <a:pt x="17" y="36"/>
                    </a:cubicBezTo>
                    <a:cubicBezTo>
                      <a:pt x="99" y="4"/>
                      <a:pt x="99" y="4"/>
                      <a:pt x="99" y="4"/>
                    </a:cubicBezTo>
                    <a:cubicBezTo>
                      <a:pt x="99" y="3"/>
                      <a:pt x="99" y="2"/>
                      <a:pt x="99" y="0"/>
                    </a:cubicBezTo>
                    <a:cubicBezTo>
                      <a:pt x="15" y="33"/>
                      <a:pt x="15" y="33"/>
                      <a:pt x="15" y="33"/>
                    </a:cubicBezTo>
                    <a:cubicBezTo>
                      <a:pt x="15" y="33"/>
                      <a:pt x="15" y="33"/>
                      <a:pt x="15" y="33"/>
                    </a:cubicBezTo>
                    <a:cubicBezTo>
                      <a:pt x="15" y="34"/>
                      <a:pt x="15" y="34"/>
                      <a:pt x="15" y="34"/>
                    </a:cubicBezTo>
                    <a:cubicBezTo>
                      <a:pt x="0" y="39"/>
                      <a:pt x="0" y="39"/>
                      <a:pt x="0" y="39"/>
                    </a:cubicBezTo>
                    <a:cubicBezTo>
                      <a:pt x="1" y="40"/>
                      <a:pt x="2" y="41"/>
                      <a:pt x="3" y="42"/>
                    </a:cubicBezTo>
                    <a:cubicBezTo>
                      <a:pt x="16" y="37"/>
                      <a:pt x="16" y="37"/>
                      <a:pt x="1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0">
                <a:extLst>
                  <a:ext uri="{FF2B5EF4-FFF2-40B4-BE49-F238E27FC236}">
                    <a16:creationId xmlns:a16="http://schemas.microsoft.com/office/drawing/2014/main" xmlns="" id="{3D801ACF-0435-41F0-87AC-C0C3721E46CA}"/>
                  </a:ext>
                </a:extLst>
              </p:cNvPr>
              <p:cNvSpPr>
                <a:spLocks/>
              </p:cNvSpPr>
              <p:nvPr/>
            </p:nvSpPr>
            <p:spPr bwMode="auto">
              <a:xfrm>
                <a:off x="3389312" y="2798763"/>
                <a:ext cx="644525" cy="271463"/>
              </a:xfrm>
              <a:custGeom>
                <a:avLst/>
                <a:gdLst>
                  <a:gd name="T0" fmla="*/ 20 w 107"/>
                  <a:gd name="T1" fmla="*/ 38 h 45"/>
                  <a:gd name="T2" fmla="*/ 20 w 107"/>
                  <a:gd name="T3" fmla="*/ 38 h 45"/>
                  <a:gd name="T4" fmla="*/ 104 w 107"/>
                  <a:gd name="T5" fmla="*/ 5 h 45"/>
                  <a:gd name="T6" fmla="*/ 105 w 107"/>
                  <a:gd name="T7" fmla="*/ 5 h 45"/>
                  <a:gd name="T8" fmla="*/ 105 w 107"/>
                  <a:gd name="T9" fmla="*/ 5 h 45"/>
                  <a:gd name="T10" fmla="*/ 107 w 107"/>
                  <a:gd name="T11" fmla="*/ 4 h 45"/>
                  <a:gd name="T12" fmla="*/ 107 w 107"/>
                  <a:gd name="T13" fmla="*/ 0 h 45"/>
                  <a:gd name="T14" fmla="*/ 104 w 107"/>
                  <a:gd name="T15" fmla="*/ 1 h 45"/>
                  <a:gd name="T16" fmla="*/ 103 w 107"/>
                  <a:gd name="T17" fmla="*/ 1 h 45"/>
                  <a:gd name="T18" fmla="*/ 103 w 107"/>
                  <a:gd name="T19" fmla="*/ 2 h 45"/>
                  <a:gd name="T20" fmla="*/ 19 w 107"/>
                  <a:gd name="T21" fmla="*/ 35 h 45"/>
                  <a:gd name="T22" fmla="*/ 19 w 107"/>
                  <a:gd name="T23" fmla="*/ 35 h 45"/>
                  <a:gd name="T24" fmla="*/ 19 w 107"/>
                  <a:gd name="T25" fmla="*/ 35 h 45"/>
                  <a:gd name="T26" fmla="*/ 0 w 107"/>
                  <a:gd name="T27" fmla="*/ 42 h 45"/>
                  <a:gd name="T28" fmla="*/ 2 w 107"/>
                  <a:gd name="T29" fmla="*/ 45 h 45"/>
                  <a:gd name="T30" fmla="*/ 20 w 107"/>
                  <a:gd name="T3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45">
                    <a:moveTo>
                      <a:pt x="20" y="38"/>
                    </a:moveTo>
                    <a:cubicBezTo>
                      <a:pt x="20" y="38"/>
                      <a:pt x="20" y="38"/>
                      <a:pt x="20" y="38"/>
                    </a:cubicBezTo>
                    <a:cubicBezTo>
                      <a:pt x="104" y="5"/>
                      <a:pt x="104" y="5"/>
                      <a:pt x="104" y="5"/>
                    </a:cubicBezTo>
                    <a:cubicBezTo>
                      <a:pt x="105" y="5"/>
                      <a:pt x="105" y="5"/>
                      <a:pt x="105" y="5"/>
                    </a:cubicBezTo>
                    <a:cubicBezTo>
                      <a:pt x="105" y="5"/>
                      <a:pt x="105" y="5"/>
                      <a:pt x="105" y="5"/>
                    </a:cubicBezTo>
                    <a:cubicBezTo>
                      <a:pt x="107" y="4"/>
                      <a:pt x="107" y="4"/>
                      <a:pt x="107" y="4"/>
                    </a:cubicBezTo>
                    <a:cubicBezTo>
                      <a:pt x="107" y="2"/>
                      <a:pt x="107" y="1"/>
                      <a:pt x="107" y="0"/>
                    </a:cubicBezTo>
                    <a:cubicBezTo>
                      <a:pt x="104" y="1"/>
                      <a:pt x="104" y="1"/>
                      <a:pt x="104" y="1"/>
                    </a:cubicBezTo>
                    <a:cubicBezTo>
                      <a:pt x="103" y="1"/>
                      <a:pt x="103" y="1"/>
                      <a:pt x="103" y="1"/>
                    </a:cubicBezTo>
                    <a:cubicBezTo>
                      <a:pt x="103" y="2"/>
                      <a:pt x="103" y="2"/>
                      <a:pt x="103" y="2"/>
                    </a:cubicBezTo>
                    <a:cubicBezTo>
                      <a:pt x="19" y="35"/>
                      <a:pt x="19" y="35"/>
                      <a:pt x="19" y="35"/>
                    </a:cubicBezTo>
                    <a:cubicBezTo>
                      <a:pt x="19" y="35"/>
                      <a:pt x="19" y="35"/>
                      <a:pt x="19" y="35"/>
                    </a:cubicBezTo>
                    <a:cubicBezTo>
                      <a:pt x="19" y="35"/>
                      <a:pt x="19" y="35"/>
                      <a:pt x="19" y="35"/>
                    </a:cubicBezTo>
                    <a:cubicBezTo>
                      <a:pt x="0" y="42"/>
                      <a:pt x="0" y="42"/>
                      <a:pt x="0" y="42"/>
                    </a:cubicBezTo>
                    <a:cubicBezTo>
                      <a:pt x="1" y="43"/>
                      <a:pt x="1" y="44"/>
                      <a:pt x="2" y="45"/>
                    </a:cubicBezTo>
                    <a:cubicBezTo>
                      <a:pt x="20" y="38"/>
                      <a:pt x="20" y="38"/>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95">
              <a:extLst>
                <a:ext uri="{FF2B5EF4-FFF2-40B4-BE49-F238E27FC236}">
                  <a16:creationId xmlns:a16="http://schemas.microsoft.com/office/drawing/2014/main" xmlns="" id="{AD0D58B5-57D4-4C42-89D8-109E2BB2A666}"/>
                </a:ext>
              </a:extLst>
            </p:cNvPr>
            <p:cNvSpPr>
              <a:spLocks/>
            </p:cNvSpPr>
            <p:nvPr/>
          </p:nvSpPr>
          <p:spPr bwMode="auto">
            <a:xfrm>
              <a:off x="3602832" y="1824903"/>
              <a:ext cx="1938336" cy="1941350"/>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blipFill dpi="0" rotWithShape="1">
              <a:blip r:embed="rId3" cstate="print">
                <a:extLst>
                  <a:ext uri="{28A0092B-C50C-407E-A947-70E740481C1C}">
                    <a14:useLocalDpi xmlns:a14="http://schemas.microsoft.com/office/drawing/2010/main" val="0"/>
                  </a:ext>
                </a:extLst>
              </a:blip>
              <a:srcRect/>
              <a:stretch>
                <a:fillRect l="-16793" r="-16793"/>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97">
              <a:extLst>
                <a:ext uri="{FF2B5EF4-FFF2-40B4-BE49-F238E27FC236}">
                  <a16:creationId xmlns:a16="http://schemas.microsoft.com/office/drawing/2014/main" xmlns="" id="{C28D43C7-E76B-4F39-885C-E5EA46C8EC7C}"/>
                </a:ext>
              </a:extLst>
            </p:cNvPr>
            <p:cNvSpPr>
              <a:spLocks noChangeArrowheads="1"/>
            </p:cNvSpPr>
            <p:nvPr/>
          </p:nvSpPr>
          <p:spPr bwMode="auto">
            <a:xfrm>
              <a:off x="4905319" y="1820049"/>
              <a:ext cx="319088" cy="319088"/>
            </a:xfrm>
            <a:prstGeom prst="ellipse">
              <a:avLst/>
            </a:pr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5">
              <a:extLst>
                <a:ext uri="{FF2B5EF4-FFF2-40B4-BE49-F238E27FC236}">
                  <a16:creationId xmlns:a16="http://schemas.microsoft.com/office/drawing/2014/main" xmlns="" id="{45B2E829-75C7-4C5C-A51D-0EAD978F8ADA}"/>
                </a:ext>
              </a:extLst>
            </p:cNvPr>
            <p:cNvSpPr>
              <a:spLocks/>
            </p:cNvSpPr>
            <p:nvPr/>
          </p:nvSpPr>
          <p:spPr bwMode="auto">
            <a:xfrm>
              <a:off x="3801036" y="2023415"/>
              <a:ext cx="1541928" cy="1544326"/>
            </a:xfrm>
            <a:custGeom>
              <a:avLst/>
              <a:gdLst>
                <a:gd name="T0" fmla="*/ 499 w 508"/>
                <a:gd name="T1" fmla="*/ 237 h 508"/>
                <a:gd name="T2" fmla="*/ 237 w 508"/>
                <a:gd name="T3" fmla="*/ 9 h 508"/>
                <a:gd name="T4" fmla="*/ 9 w 508"/>
                <a:gd name="T5" fmla="*/ 271 h 508"/>
                <a:gd name="T6" fmla="*/ 271 w 508"/>
                <a:gd name="T7" fmla="*/ 499 h 508"/>
                <a:gd name="T8" fmla="*/ 499 w 508"/>
                <a:gd name="T9" fmla="*/ 237 h 508"/>
              </a:gdLst>
              <a:ahLst/>
              <a:cxnLst>
                <a:cxn ang="0">
                  <a:pos x="T0" y="T1"/>
                </a:cxn>
                <a:cxn ang="0">
                  <a:pos x="T2" y="T3"/>
                </a:cxn>
                <a:cxn ang="0">
                  <a:pos x="T4" y="T5"/>
                </a:cxn>
                <a:cxn ang="0">
                  <a:pos x="T6" y="T7"/>
                </a:cxn>
                <a:cxn ang="0">
                  <a:pos x="T8" y="T9"/>
                </a:cxn>
              </a:cxnLst>
              <a:rect l="0" t="0" r="r" b="b"/>
              <a:pathLst>
                <a:path w="508" h="508">
                  <a:moveTo>
                    <a:pt x="499" y="237"/>
                  </a:moveTo>
                  <a:cubicBezTo>
                    <a:pt x="489" y="102"/>
                    <a:pt x="372" y="0"/>
                    <a:pt x="237" y="9"/>
                  </a:cubicBezTo>
                  <a:cubicBezTo>
                    <a:pt x="102" y="19"/>
                    <a:pt x="0" y="136"/>
                    <a:pt x="9" y="271"/>
                  </a:cubicBezTo>
                  <a:cubicBezTo>
                    <a:pt x="19" y="406"/>
                    <a:pt x="136" y="508"/>
                    <a:pt x="271" y="499"/>
                  </a:cubicBezTo>
                  <a:cubicBezTo>
                    <a:pt x="406" y="489"/>
                    <a:pt x="508" y="372"/>
                    <a:pt x="499" y="237"/>
                  </a:cubicBezTo>
                  <a:close/>
                </a:path>
              </a:pathLst>
            </a:custGeom>
            <a:solidFill>
              <a:srgbClr val="3659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a:extLst>
                <a:ext uri="{FF2B5EF4-FFF2-40B4-BE49-F238E27FC236}">
                  <a16:creationId xmlns:a16="http://schemas.microsoft.com/office/drawing/2014/main" xmlns="" id="{3485E86F-9343-4501-B53D-DA03C2C55B34}"/>
                </a:ext>
              </a:extLst>
            </p:cNvPr>
            <p:cNvGrpSpPr/>
            <p:nvPr/>
          </p:nvGrpSpPr>
          <p:grpSpPr>
            <a:xfrm>
              <a:off x="3721837" y="1299808"/>
              <a:ext cx="596900" cy="596901"/>
              <a:chOff x="447675" y="2901950"/>
              <a:chExt cx="596900" cy="596901"/>
            </a:xfrm>
            <a:solidFill>
              <a:schemeClr val="accent2"/>
            </a:solidFill>
          </p:grpSpPr>
          <p:sp>
            <p:nvSpPr>
              <p:cNvPr id="21" name="Freeform 81">
                <a:extLst>
                  <a:ext uri="{FF2B5EF4-FFF2-40B4-BE49-F238E27FC236}">
                    <a16:creationId xmlns:a16="http://schemas.microsoft.com/office/drawing/2014/main" xmlns="" id="{04FD2A7C-CFF0-4A92-B28C-A9A9B6171DC8}"/>
                  </a:ext>
                </a:extLst>
              </p:cNvPr>
              <p:cNvSpPr>
                <a:spLocks/>
              </p:cNvSpPr>
              <p:nvPr/>
            </p:nvSpPr>
            <p:spPr bwMode="auto">
              <a:xfrm>
                <a:off x="465137" y="3070225"/>
                <a:ext cx="555625" cy="236538"/>
              </a:xfrm>
              <a:custGeom>
                <a:avLst/>
                <a:gdLst>
                  <a:gd name="T0" fmla="*/ 17 w 92"/>
                  <a:gd name="T1" fmla="*/ 32 h 39"/>
                  <a:gd name="T2" fmla="*/ 17 w 92"/>
                  <a:gd name="T3" fmla="*/ 32 h 39"/>
                  <a:gd name="T4" fmla="*/ 89 w 92"/>
                  <a:gd name="T5" fmla="*/ 4 h 39"/>
                  <a:gd name="T6" fmla="*/ 90 w 92"/>
                  <a:gd name="T7" fmla="*/ 4 h 39"/>
                  <a:gd name="T8" fmla="*/ 90 w 92"/>
                  <a:gd name="T9" fmla="*/ 4 h 39"/>
                  <a:gd name="T10" fmla="*/ 92 w 92"/>
                  <a:gd name="T11" fmla="*/ 3 h 39"/>
                  <a:gd name="T12" fmla="*/ 91 w 92"/>
                  <a:gd name="T13" fmla="*/ 0 h 39"/>
                  <a:gd name="T14" fmla="*/ 89 w 92"/>
                  <a:gd name="T15" fmla="*/ 1 h 39"/>
                  <a:gd name="T16" fmla="*/ 89 w 92"/>
                  <a:gd name="T17" fmla="*/ 1 h 39"/>
                  <a:gd name="T18" fmla="*/ 88 w 92"/>
                  <a:gd name="T19" fmla="*/ 1 h 39"/>
                  <a:gd name="T20" fmla="*/ 16 w 92"/>
                  <a:gd name="T21" fmla="*/ 30 h 39"/>
                  <a:gd name="T22" fmla="*/ 16 w 92"/>
                  <a:gd name="T23" fmla="*/ 30 h 39"/>
                  <a:gd name="T24" fmla="*/ 15 w 92"/>
                  <a:gd name="T25" fmla="*/ 30 h 39"/>
                  <a:gd name="T26" fmla="*/ 0 w 92"/>
                  <a:gd name="T27" fmla="*/ 36 h 39"/>
                  <a:gd name="T28" fmla="*/ 1 w 92"/>
                  <a:gd name="T29" fmla="*/ 39 h 39"/>
                  <a:gd name="T30" fmla="*/ 17 w 92"/>
                  <a:gd name="T31"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39">
                    <a:moveTo>
                      <a:pt x="17" y="32"/>
                    </a:moveTo>
                    <a:cubicBezTo>
                      <a:pt x="17" y="32"/>
                      <a:pt x="17" y="32"/>
                      <a:pt x="17" y="32"/>
                    </a:cubicBezTo>
                    <a:cubicBezTo>
                      <a:pt x="89" y="4"/>
                      <a:pt x="89" y="4"/>
                      <a:pt x="89" y="4"/>
                    </a:cubicBezTo>
                    <a:cubicBezTo>
                      <a:pt x="90" y="4"/>
                      <a:pt x="90" y="4"/>
                      <a:pt x="90" y="4"/>
                    </a:cubicBezTo>
                    <a:cubicBezTo>
                      <a:pt x="90" y="4"/>
                      <a:pt x="90" y="4"/>
                      <a:pt x="90" y="4"/>
                    </a:cubicBezTo>
                    <a:cubicBezTo>
                      <a:pt x="92" y="3"/>
                      <a:pt x="92" y="3"/>
                      <a:pt x="92" y="3"/>
                    </a:cubicBezTo>
                    <a:cubicBezTo>
                      <a:pt x="92" y="2"/>
                      <a:pt x="92" y="1"/>
                      <a:pt x="91" y="0"/>
                    </a:cubicBezTo>
                    <a:cubicBezTo>
                      <a:pt x="89" y="1"/>
                      <a:pt x="89" y="1"/>
                      <a:pt x="89" y="1"/>
                    </a:cubicBezTo>
                    <a:cubicBezTo>
                      <a:pt x="89" y="1"/>
                      <a:pt x="89" y="1"/>
                      <a:pt x="89" y="1"/>
                    </a:cubicBezTo>
                    <a:cubicBezTo>
                      <a:pt x="88" y="1"/>
                      <a:pt x="88" y="1"/>
                      <a:pt x="88" y="1"/>
                    </a:cubicBezTo>
                    <a:cubicBezTo>
                      <a:pt x="16" y="30"/>
                      <a:pt x="16" y="30"/>
                      <a:pt x="16" y="30"/>
                    </a:cubicBezTo>
                    <a:cubicBezTo>
                      <a:pt x="16" y="30"/>
                      <a:pt x="16" y="30"/>
                      <a:pt x="16" y="30"/>
                    </a:cubicBezTo>
                    <a:cubicBezTo>
                      <a:pt x="15" y="30"/>
                      <a:pt x="15" y="30"/>
                      <a:pt x="15" y="30"/>
                    </a:cubicBezTo>
                    <a:cubicBezTo>
                      <a:pt x="0" y="36"/>
                      <a:pt x="0" y="36"/>
                      <a:pt x="0" y="36"/>
                    </a:cubicBezTo>
                    <a:cubicBezTo>
                      <a:pt x="0" y="37"/>
                      <a:pt x="0" y="38"/>
                      <a:pt x="1" y="39"/>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2">
                <a:extLst>
                  <a:ext uri="{FF2B5EF4-FFF2-40B4-BE49-F238E27FC236}">
                    <a16:creationId xmlns:a16="http://schemas.microsoft.com/office/drawing/2014/main" xmlns="" id="{EC3CBFB2-819F-47D1-88C6-699944CFE1DE}"/>
                  </a:ext>
                </a:extLst>
              </p:cNvPr>
              <p:cNvSpPr>
                <a:spLocks/>
              </p:cNvSpPr>
              <p:nvPr/>
            </p:nvSpPr>
            <p:spPr bwMode="auto">
              <a:xfrm>
                <a:off x="447675" y="2998788"/>
                <a:ext cx="530225" cy="217488"/>
              </a:xfrm>
              <a:custGeom>
                <a:avLst/>
                <a:gdLst>
                  <a:gd name="T0" fmla="*/ 14 w 88"/>
                  <a:gd name="T1" fmla="*/ 31 h 36"/>
                  <a:gd name="T2" fmla="*/ 15 w 88"/>
                  <a:gd name="T3" fmla="*/ 31 h 36"/>
                  <a:gd name="T4" fmla="*/ 87 w 88"/>
                  <a:gd name="T5" fmla="*/ 2 h 36"/>
                  <a:gd name="T6" fmla="*/ 87 w 88"/>
                  <a:gd name="T7" fmla="*/ 2 h 36"/>
                  <a:gd name="T8" fmla="*/ 88 w 88"/>
                  <a:gd name="T9" fmla="*/ 2 h 36"/>
                  <a:gd name="T10" fmla="*/ 88 w 88"/>
                  <a:gd name="T11" fmla="*/ 2 h 36"/>
                  <a:gd name="T12" fmla="*/ 86 w 88"/>
                  <a:gd name="T13" fmla="*/ 0 h 36"/>
                  <a:gd name="T14" fmla="*/ 14 w 88"/>
                  <a:gd name="T15" fmla="*/ 28 h 36"/>
                  <a:gd name="T16" fmla="*/ 13 w 88"/>
                  <a:gd name="T17" fmla="*/ 28 h 36"/>
                  <a:gd name="T18" fmla="*/ 13 w 88"/>
                  <a:gd name="T19" fmla="*/ 28 h 36"/>
                  <a:gd name="T20" fmla="*/ 0 w 88"/>
                  <a:gd name="T21" fmla="*/ 33 h 36"/>
                  <a:gd name="T22" fmla="*/ 1 w 88"/>
                  <a:gd name="T23" fmla="*/ 36 h 36"/>
                  <a:gd name="T24" fmla="*/ 14 w 88"/>
                  <a:gd name="T2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36">
                    <a:moveTo>
                      <a:pt x="14" y="31"/>
                    </a:moveTo>
                    <a:cubicBezTo>
                      <a:pt x="15" y="31"/>
                      <a:pt x="15" y="31"/>
                      <a:pt x="15" y="31"/>
                    </a:cubicBezTo>
                    <a:cubicBezTo>
                      <a:pt x="87" y="2"/>
                      <a:pt x="87" y="2"/>
                      <a:pt x="87" y="2"/>
                    </a:cubicBezTo>
                    <a:cubicBezTo>
                      <a:pt x="87" y="2"/>
                      <a:pt x="87" y="2"/>
                      <a:pt x="87" y="2"/>
                    </a:cubicBezTo>
                    <a:cubicBezTo>
                      <a:pt x="88" y="2"/>
                      <a:pt x="88" y="2"/>
                      <a:pt x="88" y="2"/>
                    </a:cubicBezTo>
                    <a:cubicBezTo>
                      <a:pt x="88" y="2"/>
                      <a:pt x="88" y="2"/>
                      <a:pt x="88" y="2"/>
                    </a:cubicBezTo>
                    <a:cubicBezTo>
                      <a:pt x="87" y="1"/>
                      <a:pt x="87" y="0"/>
                      <a:pt x="86" y="0"/>
                    </a:cubicBezTo>
                    <a:cubicBezTo>
                      <a:pt x="14" y="28"/>
                      <a:pt x="14" y="28"/>
                      <a:pt x="14" y="28"/>
                    </a:cubicBezTo>
                    <a:cubicBezTo>
                      <a:pt x="13" y="28"/>
                      <a:pt x="13" y="28"/>
                      <a:pt x="13" y="28"/>
                    </a:cubicBezTo>
                    <a:cubicBezTo>
                      <a:pt x="13" y="28"/>
                      <a:pt x="13" y="28"/>
                      <a:pt x="13" y="28"/>
                    </a:cubicBezTo>
                    <a:cubicBezTo>
                      <a:pt x="0" y="33"/>
                      <a:pt x="0" y="33"/>
                      <a:pt x="0" y="33"/>
                    </a:cubicBezTo>
                    <a:cubicBezTo>
                      <a:pt x="0" y="34"/>
                      <a:pt x="0" y="35"/>
                      <a:pt x="1" y="36"/>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AA142563-5781-440E-9A4F-01C289134402}"/>
                  </a:ext>
                </a:extLst>
              </p:cNvPr>
              <p:cNvSpPr>
                <a:spLocks/>
              </p:cNvSpPr>
              <p:nvPr/>
            </p:nvSpPr>
            <p:spPr bwMode="auto">
              <a:xfrm>
                <a:off x="458787" y="2932113"/>
                <a:ext cx="441325" cy="187325"/>
              </a:xfrm>
              <a:custGeom>
                <a:avLst/>
                <a:gdLst>
                  <a:gd name="T0" fmla="*/ 7 w 73"/>
                  <a:gd name="T1" fmla="*/ 28 h 31"/>
                  <a:gd name="T2" fmla="*/ 7 w 73"/>
                  <a:gd name="T3" fmla="*/ 28 h 31"/>
                  <a:gd name="T4" fmla="*/ 73 w 73"/>
                  <a:gd name="T5" fmla="*/ 2 h 31"/>
                  <a:gd name="T6" fmla="*/ 70 w 73"/>
                  <a:gd name="T7" fmla="*/ 0 h 31"/>
                  <a:gd name="T8" fmla="*/ 6 w 73"/>
                  <a:gd name="T9" fmla="*/ 25 h 31"/>
                  <a:gd name="T10" fmla="*/ 6 w 73"/>
                  <a:gd name="T11" fmla="*/ 26 h 31"/>
                  <a:gd name="T12" fmla="*/ 6 w 73"/>
                  <a:gd name="T13" fmla="*/ 26 h 31"/>
                  <a:gd name="T14" fmla="*/ 1 w 73"/>
                  <a:gd name="T15" fmla="*/ 27 h 31"/>
                  <a:gd name="T16" fmla="*/ 0 w 73"/>
                  <a:gd name="T17" fmla="*/ 31 h 31"/>
                  <a:gd name="T18" fmla="*/ 7 w 73"/>
                  <a:gd name="T1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1">
                    <a:moveTo>
                      <a:pt x="7" y="28"/>
                    </a:moveTo>
                    <a:cubicBezTo>
                      <a:pt x="7" y="28"/>
                      <a:pt x="7" y="28"/>
                      <a:pt x="7" y="28"/>
                    </a:cubicBezTo>
                    <a:cubicBezTo>
                      <a:pt x="73" y="2"/>
                      <a:pt x="73" y="2"/>
                      <a:pt x="73" y="2"/>
                    </a:cubicBezTo>
                    <a:cubicBezTo>
                      <a:pt x="72" y="2"/>
                      <a:pt x="71" y="1"/>
                      <a:pt x="70" y="0"/>
                    </a:cubicBezTo>
                    <a:cubicBezTo>
                      <a:pt x="6" y="25"/>
                      <a:pt x="6" y="25"/>
                      <a:pt x="6" y="25"/>
                    </a:cubicBezTo>
                    <a:cubicBezTo>
                      <a:pt x="6" y="26"/>
                      <a:pt x="6" y="26"/>
                      <a:pt x="6" y="26"/>
                    </a:cubicBezTo>
                    <a:cubicBezTo>
                      <a:pt x="6" y="26"/>
                      <a:pt x="6" y="26"/>
                      <a:pt x="6" y="26"/>
                    </a:cubicBezTo>
                    <a:cubicBezTo>
                      <a:pt x="1" y="27"/>
                      <a:pt x="1" y="27"/>
                      <a:pt x="1" y="27"/>
                    </a:cubicBezTo>
                    <a:cubicBezTo>
                      <a:pt x="1" y="29"/>
                      <a:pt x="1" y="30"/>
                      <a:pt x="0" y="31"/>
                    </a:cubicBezTo>
                    <a:cubicBezTo>
                      <a:pt x="7" y="28"/>
                      <a:pt x="7"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4">
                <a:extLst>
                  <a:ext uri="{FF2B5EF4-FFF2-40B4-BE49-F238E27FC236}">
                    <a16:creationId xmlns:a16="http://schemas.microsoft.com/office/drawing/2014/main" xmlns="" id="{EBC309A6-72D9-4437-A4AB-EE51357C228D}"/>
                  </a:ext>
                </a:extLst>
              </p:cNvPr>
              <p:cNvSpPr>
                <a:spLocks/>
              </p:cNvSpPr>
              <p:nvPr/>
            </p:nvSpPr>
            <p:spPr bwMode="auto">
              <a:xfrm>
                <a:off x="531812" y="2901950"/>
                <a:ext cx="241300" cy="96838"/>
              </a:xfrm>
              <a:custGeom>
                <a:avLst/>
                <a:gdLst>
                  <a:gd name="T0" fmla="*/ 32 w 40"/>
                  <a:gd name="T1" fmla="*/ 0 h 16"/>
                  <a:gd name="T2" fmla="*/ 31 w 40"/>
                  <a:gd name="T3" fmla="*/ 0 h 16"/>
                  <a:gd name="T4" fmla="*/ 6 w 40"/>
                  <a:gd name="T5" fmla="*/ 10 h 16"/>
                  <a:gd name="T6" fmla="*/ 0 w 40"/>
                  <a:gd name="T7" fmla="*/ 16 h 16"/>
                  <a:gd name="T8" fmla="*/ 40 w 40"/>
                  <a:gd name="T9" fmla="*/ 0 h 16"/>
                  <a:gd name="T10" fmla="*/ 32 w 40"/>
                  <a:gd name="T11" fmla="*/ 0 h 16"/>
                </a:gdLst>
                <a:ahLst/>
                <a:cxnLst>
                  <a:cxn ang="0">
                    <a:pos x="T0" y="T1"/>
                  </a:cxn>
                  <a:cxn ang="0">
                    <a:pos x="T2" y="T3"/>
                  </a:cxn>
                  <a:cxn ang="0">
                    <a:pos x="T4" y="T5"/>
                  </a:cxn>
                  <a:cxn ang="0">
                    <a:pos x="T6" y="T7"/>
                  </a:cxn>
                  <a:cxn ang="0">
                    <a:pos x="T8" y="T9"/>
                  </a:cxn>
                  <a:cxn ang="0">
                    <a:pos x="T10" y="T11"/>
                  </a:cxn>
                </a:cxnLst>
                <a:rect l="0" t="0" r="r" b="b"/>
                <a:pathLst>
                  <a:path w="40" h="16">
                    <a:moveTo>
                      <a:pt x="32" y="0"/>
                    </a:moveTo>
                    <a:cubicBezTo>
                      <a:pt x="32" y="0"/>
                      <a:pt x="32" y="0"/>
                      <a:pt x="31" y="0"/>
                    </a:cubicBezTo>
                    <a:cubicBezTo>
                      <a:pt x="6" y="10"/>
                      <a:pt x="6" y="10"/>
                      <a:pt x="6" y="10"/>
                    </a:cubicBezTo>
                    <a:cubicBezTo>
                      <a:pt x="3" y="12"/>
                      <a:pt x="1" y="14"/>
                      <a:pt x="0" y="16"/>
                    </a:cubicBezTo>
                    <a:cubicBezTo>
                      <a:pt x="40" y="0"/>
                      <a:pt x="40" y="0"/>
                      <a:pt x="40" y="0"/>
                    </a:cubicBezTo>
                    <a:cubicBezTo>
                      <a:pt x="37" y="0"/>
                      <a:pt x="35"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5">
                <a:extLst>
                  <a:ext uri="{FF2B5EF4-FFF2-40B4-BE49-F238E27FC236}">
                    <a16:creationId xmlns:a16="http://schemas.microsoft.com/office/drawing/2014/main" xmlns="" id="{3860B633-8C03-47FB-A6C2-60276103E832}"/>
                  </a:ext>
                </a:extLst>
              </p:cNvPr>
              <p:cNvSpPr>
                <a:spLocks/>
              </p:cNvSpPr>
              <p:nvPr/>
            </p:nvSpPr>
            <p:spPr bwMode="auto">
              <a:xfrm>
                <a:off x="454025" y="3033713"/>
                <a:ext cx="547688" cy="230188"/>
              </a:xfrm>
              <a:custGeom>
                <a:avLst/>
                <a:gdLst>
                  <a:gd name="T0" fmla="*/ 16 w 91"/>
                  <a:gd name="T1" fmla="*/ 32 h 38"/>
                  <a:gd name="T2" fmla="*/ 16 w 91"/>
                  <a:gd name="T3" fmla="*/ 32 h 38"/>
                  <a:gd name="T4" fmla="*/ 89 w 91"/>
                  <a:gd name="T5" fmla="*/ 3 h 38"/>
                  <a:gd name="T6" fmla="*/ 89 w 91"/>
                  <a:gd name="T7" fmla="*/ 3 h 38"/>
                  <a:gd name="T8" fmla="*/ 89 w 91"/>
                  <a:gd name="T9" fmla="*/ 3 h 38"/>
                  <a:gd name="T10" fmla="*/ 91 w 91"/>
                  <a:gd name="T11" fmla="*/ 2 h 38"/>
                  <a:gd name="T12" fmla="*/ 90 w 91"/>
                  <a:gd name="T13" fmla="*/ 0 h 38"/>
                  <a:gd name="T14" fmla="*/ 88 w 91"/>
                  <a:gd name="T15" fmla="*/ 0 h 38"/>
                  <a:gd name="T16" fmla="*/ 88 w 91"/>
                  <a:gd name="T17" fmla="*/ 0 h 38"/>
                  <a:gd name="T18" fmla="*/ 88 w 91"/>
                  <a:gd name="T19" fmla="*/ 0 h 38"/>
                  <a:gd name="T20" fmla="*/ 15 w 91"/>
                  <a:gd name="T21" fmla="*/ 29 h 38"/>
                  <a:gd name="T22" fmla="*/ 15 w 91"/>
                  <a:gd name="T23" fmla="*/ 29 h 38"/>
                  <a:gd name="T24" fmla="*/ 15 w 91"/>
                  <a:gd name="T25" fmla="*/ 29 h 38"/>
                  <a:gd name="T26" fmla="*/ 0 w 91"/>
                  <a:gd name="T27" fmla="*/ 35 h 38"/>
                  <a:gd name="T28" fmla="*/ 1 w 91"/>
                  <a:gd name="T29" fmla="*/ 38 h 38"/>
                  <a:gd name="T30" fmla="*/ 16 w 91"/>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1" y="2"/>
                      <a:pt x="91" y="2"/>
                      <a:pt x="91" y="2"/>
                    </a:cubicBezTo>
                    <a:cubicBezTo>
                      <a:pt x="91" y="1"/>
                      <a:pt x="90" y="0"/>
                      <a:pt x="90" y="0"/>
                    </a:cubicBezTo>
                    <a:cubicBezTo>
                      <a:pt x="88" y="0"/>
                      <a:pt x="88" y="0"/>
                      <a:pt x="88" y="0"/>
                    </a:cubicBezTo>
                    <a:cubicBezTo>
                      <a:pt x="88" y="0"/>
                      <a:pt x="88" y="0"/>
                      <a:pt x="88" y="0"/>
                    </a:cubicBezTo>
                    <a:cubicBezTo>
                      <a:pt x="88" y="0"/>
                      <a:pt x="88" y="0"/>
                      <a:pt x="88" y="0"/>
                    </a:cubicBezTo>
                    <a:cubicBezTo>
                      <a:pt x="15" y="29"/>
                      <a:pt x="15" y="29"/>
                      <a:pt x="15" y="29"/>
                    </a:cubicBezTo>
                    <a:cubicBezTo>
                      <a:pt x="15" y="29"/>
                      <a:pt x="15" y="29"/>
                      <a:pt x="15" y="29"/>
                    </a:cubicBezTo>
                    <a:cubicBezTo>
                      <a:pt x="15" y="29"/>
                      <a:pt x="15" y="29"/>
                      <a:pt x="15" y="29"/>
                    </a:cubicBezTo>
                    <a:cubicBezTo>
                      <a:pt x="0" y="35"/>
                      <a:pt x="0" y="35"/>
                      <a:pt x="0" y="35"/>
                    </a:cubicBezTo>
                    <a:cubicBezTo>
                      <a:pt x="0" y="36"/>
                      <a:pt x="0" y="37"/>
                      <a:pt x="1"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6">
                <a:extLst>
                  <a:ext uri="{FF2B5EF4-FFF2-40B4-BE49-F238E27FC236}">
                    <a16:creationId xmlns:a16="http://schemas.microsoft.com/office/drawing/2014/main" xmlns="" id="{FC980F9E-B908-4A36-A8DC-C3DBDB6FFF99}"/>
                  </a:ext>
                </a:extLst>
              </p:cNvPr>
              <p:cNvSpPr>
                <a:spLocks/>
              </p:cNvSpPr>
              <p:nvPr/>
            </p:nvSpPr>
            <p:spPr bwMode="auto">
              <a:xfrm>
                <a:off x="454025" y="2962275"/>
                <a:ext cx="487363" cy="204788"/>
              </a:xfrm>
              <a:custGeom>
                <a:avLst/>
                <a:gdLst>
                  <a:gd name="T0" fmla="*/ 11 w 81"/>
                  <a:gd name="T1" fmla="*/ 30 h 34"/>
                  <a:gd name="T2" fmla="*/ 11 w 81"/>
                  <a:gd name="T3" fmla="*/ 30 h 34"/>
                  <a:gd name="T4" fmla="*/ 81 w 81"/>
                  <a:gd name="T5" fmla="*/ 2 h 34"/>
                  <a:gd name="T6" fmla="*/ 79 w 81"/>
                  <a:gd name="T7" fmla="*/ 0 h 34"/>
                  <a:gd name="T8" fmla="*/ 10 w 81"/>
                  <a:gd name="T9" fmla="*/ 27 h 34"/>
                  <a:gd name="T10" fmla="*/ 10 w 81"/>
                  <a:gd name="T11" fmla="*/ 27 h 34"/>
                  <a:gd name="T12" fmla="*/ 9 w 81"/>
                  <a:gd name="T13" fmla="*/ 27 h 34"/>
                  <a:gd name="T14" fmla="*/ 0 w 81"/>
                  <a:gd name="T15" fmla="*/ 31 h 34"/>
                  <a:gd name="T16" fmla="*/ 0 w 81"/>
                  <a:gd name="T17" fmla="*/ 34 h 34"/>
                  <a:gd name="T18" fmla="*/ 11 w 81"/>
                  <a:gd name="T19"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4">
                    <a:moveTo>
                      <a:pt x="11" y="30"/>
                    </a:moveTo>
                    <a:cubicBezTo>
                      <a:pt x="11" y="30"/>
                      <a:pt x="11" y="30"/>
                      <a:pt x="11" y="30"/>
                    </a:cubicBezTo>
                    <a:cubicBezTo>
                      <a:pt x="81" y="2"/>
                      <a:pt x="81" y="2"/>
                      <a:pt x="81" y="2"/>
                    </a:cubicBezTo>
                    <a:cubicBezTo>
                      <a:pt x="81" y="2"/>
                      <a:pt x="80" y="1"/>
                      <a:pt x="79" y="0"/>
                    </a:cubicBezTo>
                    <a:cubicBezTo>
                      <a:pt x="10" y="27"/>
                      <a:pt x="10" y="27"/>
                      <a:pt x="10" y="27"/>
                    </a:cubicBezTo>
                    <a:cubicBezTo>
                      <a:pt x="10" y="27"/>
                      <a:pt x="10" y="27"/>
                      <a:pt x="10" y="27"/>
                    </a:cubicBezTo>
                    <a:cubicBezTo>
                      <a:pt x="9" y="27"/>
                      <a:pt x="9" y="27"/>
                      <a:pt x="9" y="27"/>
                    </a:cubicBezTo>
                    <a:cubicBezTo>
                      <a:pt x="0" y="31"/>
                      <a:pt x="0" y="31"/>
                      <a:pt x="0" y="31"/>
                    </a:cubicBezTo>
                    <a:cubicBezTo>
                      <a:pt x="0" y="32"/>
                      <a:pt x="0" y="33"/>
                      <a:pt x="0" y="34"/>
                    </a:cubicBezTo>
                    <a:cubicBezTo>
                      <a:pt x="11" y="30"/>
                      <a:pt x="11" y="30"/>
                      <a:pt x="1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7">
                <a:extLst>
                  <a:ext uri="{FF2B5EF4-FFF2-40B4-BE49-F238E27FC236}">
                    <a16:creationId xmlns:a16="http://schemas.microsoft.com/office/drawing/2014/main" xmlns="" id="{53E0587B-1549-4322-833D-14A1410C7161}"/>
                  </a:ext>
                </a:extLst>
              </p:cNvPr>
              <p:cNvSpPr>
                <a:spLocks/>
              </p:cNvSpPr>
              <p:nvPr/>
            </p:nvSpPr>
            <p:spPr bwMode="auto">
              <a:xfrm>
                <a:off x="484187" y="2913063"/>
                <a:ext cx="360363" cy="152400"/>
              </a:xfrm>
              <a:custGeom>
                <a:avLst/>
                <a:gdLst>
                  <a:gd name="T0" fmla="*/ 0 w 60"/>
                  <a:gd name="T1" fmla="*/ 25 h 25"/>
                  <a:gd name="T2" fmla="*/ 1 w 60"/>
                  <a:gd name="T3" fmla="*/ 24 h 25"/>
                  <a:gd name="T4" fmla="*/ 60 w 60"/>
                  <a:gd name="T5" fmla="*/ 1 h 25"/>
                  <a:gd name="T6" fmla="*/ 56 w 60"/>
                  <a:gd name="T7" fmla="*/ 0 h 25"/>
                  <a:gd name="T8" fmla="*/ 2 w 60"/>
                  <a:gd name="T9" fmla="*/ 21 h 25"/>
                  <a:gd name="T10" fmla="*/ 0 w 60"/>
                  <a:gd name="T11" fmla="*/ 25 h 25"/>
                  <a:gd name="T12" fmla="*/ 0 w 60"/>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60" h="25">
                    <a:moveTo>
                      <a:pt x="0" y="25"/>
                    </a:moveTo>
                    <a:cubicBezTo>
                      <a:pt x="1" y="24"/>
                      <a:pt x="1" y="24"/>
                      <a:pt x="1" y="24"/>
                    </a:cubicBezTo>
                    <a:cubicBezTo>
                      <a:pt x="60" y="1"/>
                      <a:pt x="60" y="1"/>
                      <a:pt x="60" y="1"/>
                    </a:cubicBezTo>
                    <a:cubicBezTo>
                      <a:pt x="59" y="0"/>
                      <a:pt x="58" y="0"/>
                      <a:pt x="56" y="0"/>
                    </a:cubicBezTo>
                    <a:cubicBezTo>
                      <a:pt x="2" y="21"/>
                      <a:pt x="2" y="21"/>
                      <a:pt x="2" y="21"/>
                    </a:cubicBezTo>
                    <a:cubicBezTo>
                      <a:pt x="1" y="22"/>
                      <a:pt x="1" y="23"/>
                      <a:pt x="0" y="25"/>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8">
                <a:extLst>
                  <a:ext uri="{FF2B5EF4-FFF2-40B4-BE49-F238E27FC236}">
                    <a16:creationId xmlns:a16="http://schemas.microsoft.com/office/drawing/2014/main" xmlns="" id="{9E2A4827-CD12-4A2E-BA9D-1B259E50705B}"/>
                  </a:ext>
                </a:extLst>
              </p:cNvPr>
              <p:cNvSpPr>
                <a:spLocks/>
              </p:cNvSpPr>
              <p:nvPr/>
            </p:nvSpPr>
            <p:spPr bwMode="auto">
              <a:xfrm>
                <a:off x="676275" y="3360738"/>
                <a:ext cx="319088" cy="133350"/>
              </a:xfrm>
              <a:custGeom>
                <a:avLst/>
                <a:gdLst>
                  <a:gd name="T0" fmla="*/ 5 w 53"/>
                  <a:gd name="T1" fmla="*/ 22 h 22"/>
                  <a:gd name="T2" fmla="*/ 50 w 53"/>
                  <a:gd name="T3" fmla="*/ 5 h 22"/>
                  <a:gd name="T4" fmla="*/ 53 w 53"/>
                  <a:gd name="T5" fmla="*/ 0 h 22"/>
                  <a:gd name="T6" fmla="*/ 0 w 53"/>
                  <a:gd name="T7" fmla="*/ 21 h 22"/>
                  <a:gd name="T8" fmla="*/ 5 w 53"/>
                  <a:gd name="T9" fmla="*/ 22 h 22"/>
                </a:gdLst>
                <a:ahLst/>
                <a:cxnLst>
                  <a:cxn ang="0">
                    <a:pos x="T0" y="T1"/>
                  </a:cxn>
                  <a:cxn ang="0">
                    <a:pos x="T2" y="T3"/>
                  </a:cxn>
                  <a:cxn ang="0">
                    <a:pos x="T4" y="T5"/>
                  </a:cxn>
                  <a:cxn ang="0">
                    <a:pos x="T6" y="T7"/>
                  </a:cxn>
                  <a:cxn ang="0">
                    <a:pos x="T8" y="T9"/>
                  </a:cxn>
                </a:cxnLst>
                <a:rect l="0" t="0" r="r" b="b"/>
                <a:pathLst>
                  <a:path w="53" h="22">
                    <a:moveTo>
                      <a:pt x="5" y="22"/>
                    </a:moveTo>
                    <a:cubicBezTo>
                      <a:pt x="50" y="5"/>
                      <a:pt x="50" y="5"/>
                      <a:pt x="50" y="5"/>
                    </a:cubicBezTo>
                    <a:cubicBezTo>
                      <a:pt x="51" y="3"/>
                      <a:pt x="52" y="2"/>
                      <a:pt x="53" y="0"/>
                    </a:cubicBezTo>
                    <a:cubicBezTo>
                      <a:pt x="0" y="21"/>
                      <a:pt x="0" y="21"/>
                      <a:pt x="0" y="21"/>
                    </a:cubicBezTo>
                    <a:cubicBezTo>
                      <a:pt x="1" y="22"/>
                      <a:pt x="3"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9">
                <a:extLst>
                  <a:ext uri="{FF2B5EF4-FFF2-40B4-BE49-F238E27FC236}">
                    <a16:creationId xmlns:a16="http://schemas.microsoft.com/office/drawing/2014/main" xmlns="" id="{81A8522B-3894-4A86-BB35-0F7C5ACE8CDD}"/>
                  </a:ext>
                </a:extLst>
              </p:cNvPr>
              <p:cNvSpPr>
                <a:spLocks/>
              </p:cNvSpPr>
              <p:nvPr/>
            </p:nvSpPr>
            <p:spPr bwMode="auto">
              <a:xfrm>
                <a:off x="568325" y="3251200"/>
                <a:ext cx="469900" cy="200025"/>
              </a:xfrm>
              <a:custGeom>
                <a:avLst/>
                <a:gdLst>
                  <a:gd name="T0" fmla="*/ 10 w 78"/>
                  <a:gd name="T1" fmla="*/ 30 h 33"/>
                  <a:gd name="T2" fmla="*/ 11 w 78"/>
                  <a:gd name="T3" fmla="*/ 29 h 33"/>
                  <a:gd name="T4" fmla="*/ 78 w 78"/>
                  <a:gd name="T5" fmla="*/ 3 h 33"/>
                  <a:gd name="T6" fmla="*/ 78 w 78"/>
                  <a:gd name="T7" fmla="*/ 0 h 33"/>
                  <a:gd name="T8" fmla="*/ 10 w 78"/>
                  <a:gd name="T9" fmla="*/ 27 h 33"/>
                  <a:gd name="T10" fmla="*/ 9 w 78"/>
                  <a:gd name="T11" fmla="*/ 27 h 33"/>
                  <a:gd name="T12" fmla="*/ 9 w 78"/>
                  <a:gd name="T13" fmla="*/ 27 h 33"/>
                  <a:gd name="T14" fmla="*/ 0 w 78"/>
                  <a:gd name="T15" fmla="*/ 31 h 33"/>
                  <a:gd name="T16" fmla="*/ 3 w 78"/>
                  <a:gd name="T17" fmla="*/ 33 h 33"/>
                  <a:gd name="T18" fmla="*/ 10 w 78"/>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10" y="30"/>
                    </a:moveTo>
                    <a:cubicBezTo>
                      <a:pt x="11" y="29"/>
                      <a:pt x="11" y="29"/>
                      <a:pt x="11" y="29"/>
                    </a:cubicBezTo>
                    <a:cubicBezTo>
                      <a:pt x="78" y="3"/>
                      <a:pt x="78" y="3"/>
                      <a:pt x="78" y="3"/>
                    </a:cubicBezTo>
                    <a:cubicBezTo>
                      <a:pt x="78" y="2"/>
                      <a:pt x="78" y="1"/>
                      <a:pt x="78" y="0"/>
                    </a:cubicBezTo>
                    <a:cubicBezTo>
                      <a:pt x="10" y="27"/>
                      <a:pt x="10" y="27"/>
                      <a:pt x="10" y="27"/>
                    </a:cubicBezTo>
                    <a:cubicBezTo>
                      <a:pt x="9" y="27"/>
                      <a:pt x="9" y="27"/>
                      <a:pt x="9" y="27"/>
                    </a:cubicBezTo>
                    <a:cubicBezTo>
                      <a:pt x="9" y="27"/>
                      <a:pt x="9" y="27"/>
                      <a:pt x="9" y="27"/>
                    </a:cubicBezTo>
                    <a:cubicBezTo>
                      <a:pt x="0" y="31"/>
                      <a:pt x="0" y="31"/>
                      <a:pt x="0" y="31"/>
                    </a:cubicBezTo>
                    <a:cubicBezTo>
                      <a:pt x="1" y="31"/>
                      <a:pt x="2" y="32"/>
                      <a:pt x="3" y="33"/>
                    </a:cubicBezTo>
                    <a:cubicBezTo>
                      <a:pt x="10" y="30"/>
                      <a:pt x="10" y="30"/>
                      <a:pt x="1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0">
                <a:extLst>
                  <a:ext uri="{FF2B5EF4-FFF2-40B4-BE49-F238E27FC236}">
                    <a16:creationId xmlns:a16="http://schemas.microsoft.com/office/drawing/2014/main" xmlns="" id="{7BB92C6C-772D-4C0B-8819-D0F191EE5783}"/>
                  </a:ext>
                </a:extLst>
              </p:cNvPr>
              <p:cNvSpPr>
                <a:spLocks/>
              </p:cNvSpPr>
              <p:nvPr/>
            </p:nvSpPr>
            <p:spPr bwMode="auto">
              <a:xfrm>
                <a:off x="501650" y="3155950"/>
                <a:ext cx="542925" cy="228600"/>
              </a:xfrm>
              <a:custGeom>
                <a:avLst/>
                <a:gdLst>
                  <a:gd name="T0" fmla="*/ 16 w 90"/>
                  <a:gd name="T1" fmla="*/ 32 h 38"/>
                  <a:gd name="T2" fmla="*/ 16 w 90"/>
                  <a:gd name="T3" fmla="*/ 32 h 38"/>
                  <a:gd name="T4" fmla="*/ 89 w 90"/>
                  <a:gd name="T5" fmla="*/ 3 h 38"/>
                  <a:gd name="T6" fmla="*/ 89 w 90"/>
                  <a:gd name="T7" fmla="*/ 3 h 38"/>
                  <a:gd name="T8" fmla="*/ 89 w 90"/>
                  <a:gd name="T9" fmla="*/ 3 h 38"/>
                  <a:gd name="T10" fmla="*/ 90 w 90"/>
                  <a:gd name="T11" fmla="*/ 3 h 38"/>
                  <a:gd name="T12" fmla="*/ 90 w 90"/>
                  <a:gd name="T13" fmla="*/ 0 h 38"/>
                  <a:gd name="T14" fmla="*/ 88 w 90"/>
                  <a:gd name="T15" fmla="*/ 1 h 38"/>
                  <a:gd name="T16" fmla="*/ 88 w 90"/>
                  <a:gd name="T17" fmla="*/ 1 h 38"/>
                  <a:gd name="T18" fmla="*/ 88 w 90"/>
                  <a:gd name="T19" fmla="*/ 1 h 38"/>
                  <a:gd name="T20" fmla="*/ 15 w 90"/>
                  <a:gd name="T21" fmla="*/ 29 h 38"/>
                  <a:gd name="T22" fmla="*/ 15 w 90"/>
                  <a:gd name="T23" fmla="*/ 29 h 38"/>
                  <a:gd name="T24" fmla="*/ 15 w 90"/>
                  <a:gd name="T25" fmla="*/ 29 h 38"/>
                  <a:gd name="T26" fmla="*/ 0 w 90"/>
                  <a:gd name="T27" fmla="*/ 35 h 38"/>
                  <a:gd name="T28" fmla="*/ 2 w 90"/>
                  <a:gd name="T29" fmla="*/ 38 h 38"/>
                  <a:gd name="T30" fmla="*/ 16 w 90"/>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38">
                    <a:moveTo>
                      <a:pt x="16" y="32"/>
                    </a:moveTo>
                    <a:cubicBezTo>
                      <a:pt x="16" y="32"/>
                      <a:pt x="16" y="32"/>
                      <a:pt x="16" y="32"/>
                    </a:cubicBezTo>
                    <a:cubicBezTo>
                      <a:pt x="89" y="3"/>
                      <a:pt x="89" y="3"/>
                      <a:pt x="89" y="3"/>
                    </a:cubicBezTo>
                    <a:cubicBezTo>
                      <a:pt x="89" y="3"/>
                      <a:pt x="89" y="3"/>
                      <a:pt x="89" y="3"/>
                    </a:cubicBezTo>
                    <a:cubicBezTo>
                      <a:pt x="89" y="3"/>
                      <a:pt x="89" y="3"/>
                      <a:pt x="89" y="3"/>
                    </a:cubicBezTo>
                    <a:cubicBezTo>
                      <a:pt x="90" y="3"/>
                      <a:pt x="90" y="3"/>
                      <a:pt x="90" y="3"/>
                    </a:cubicBezTo>
                    <a:cubicBezTo>
                      <a:pt x="90" y="2"/>
                      <a:pt x="90" y="1"/>
                      <a:pt x="90" y="0"/>
                    </a:cubicBezTo>
                    <a:cubicBezTo>
                      <a:pt x="88" y="1"/>
                      <a:pt x="88" y="1"/>
                      <a:pt x="88" y="1"/>
                    </a:cubicBezTo>
                    <a:cubicBezTo>
                      <a:pt x="88" y="1"/>
                      <a:pt x="88" y="1"/>
                      <a:pt x="88" y="1"/>
                    </a:cubicBezTo>
                    <a:cubicBezTo>
                      <a:pt x="88" y="1"/>
                      <a:pt x="88" y="1"/>
                      <a:pt x="88" y="1"/>
                    </a:cubicBezTo>
                    <a:cubicBezTo>
                      <a:pt x="15" y="29"/>
                      <a:pt x="15" y="29"/>
                      <a:pt x="15" y="29"/>
                    </a:cubicBezTo>
                    <a:cubicBezTo>
                      <a:pt x="15" y="29"/>
                      <a:pt x="15" y="29"/>
                      <a:pt x="15" y="29"/>
                    </a:cubicBezTo>
                    <a:cubicBezTo>
                      <a:pt x="15" y="29"/>
                      <a:pt x="15" y="29"/>
                      <a:pt x="15" y="29"/>
                    </a:cubicBezTo>
                    <a:cubicBezTo>
                      <a:pt x="0" y="35"/>
                      <a:pt x="0" y="35"/>
                      <a:pt x="0" y="35"/>
                    </a:cubicBezTo>
                    <a:cubicBezTo>
                      <a:pt x="1" y="36"/>
                      <a:pt x="1" y="37"/>
                      <a:pt x="2" y="38"/>
                    </a:cubicBezTo>
                    <a:cubicBezTo>
                      <a:pt x="16" y="32"/>
                      <a:pt x="16"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1">
                <a:extLst>
                  <a:ext uri="{FF2B5EF4-FFF2-40B4-BE49-F238E27FC236}">
                    <a16:creationId xmlns:a16="http://schemas.microsoft.com/office/drawing/2014/main" xmlns="" id="{C90C5CA1-BE57-4A00-98AC-B476DC0938A7}"/>
                  </a:ext>
                </a:extLst>
              </p:cNvPr>
              <p:cNvSpPr>
                <a:spLocks/>
              </p:cNvSpPr>
              <p:nvPr/>
            </p:nvSpPr>
            <p:spPr bwMode="auto">
              <a:xfrm>
                <a:off x="773112" y="3433763"/>
                <a:ext cx="157163" cy="65088"/>
              </a:xfrm>
              <a:custGeom>
                <a:avLst/>
                <a:gdLst>
                  <a:gd name="T0" fmla="*/ 26 w 26"/>
                  <a:gd name="T1" fmla="*/ 0 h 11"/>
                  <a:gd name="T2" fmla="*/ 0 w 26"/>
                  <a:gd name="T3" fmla="*/ 11 h 11"/>
                  <a:gd name="T4" fmla="*/ 26 w 26"/>
                  <a:gd name="T5" fmla="*/ 0 h 11"/>
                </a:gdLst>
                <a:ahLst/>
                <a:cxnLst>
                  <a:cxn ang="0">
                    <a:pos x="T0" y="T1"/>
                  </a:cxn>
                  <a:cxn ang="0">
                    <a:pos x="T2" y="T3"/>
                  </a:cxn>
                  <a:cxn ang="0">
                    <a:pos x="T4" y="T5"/>
                  </a:cxn>
                </a:cxnLst>
                <a:rect l="0" t="0" r="r" b="b"/>
                <a:pathLst>
                  <a:path w="26" h="11">
                    <a:moveTo>
                      <a:pt x="26" y="0"/>
                    </a:moveTo>
                    <a:cubicBezTo>
                      <a:pt x="0" y="11"/>
                      <a:pt x="0" y="11"/>
                      <a:pt x="0" y="11"/>
                    </a:cubicBezTo>
                    <a:cubicBezTo>
                      <a:pt x="10" y="10"/>
                      <a:pt x="19" y="6"/>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2">
                <a:extLst>
                  <a:ext uri="{FF2B5EF4-FFF2-40B4-BE49-F238E27FC236}">
                    <a16:creationId xmlns:a16="http://schemas.microsoft.com/office/drawing/2014/main" xmlns="" id="{0FBD607C-7D55-44E5-878F-5F017A5FD9A8}"/>
                  </a:ext>
                </a:extLst>
              </p:cNvPr>
              <p:cNvSpPr>
                <a:spLocks/>
              </p:cNvSpPr>
              <p:nvPr/>
            </p:nvSpPr>
            <p:spPr bwMode="auto">
              <a:xfrm>
                <a:off x="609600" y="3300413"/>
                <a:ext cx="415925" cy="174625"/>
              </a:xfrm>
              <a:custGeom>
                <a:avLst/>
                <a:gdLst>
                  <a:gd name="T0" fmla="*/ 6 w 69"/>
                  <a:gd name="T1" fmla="*/ 28 h 29"/>
                  <a:gd name="T2" fmla="*/ 6 w 69"/>
                  <a:gd name="T3" fmla="*/ 28 h 29"/>
                  <a:gd name="T4" fmla="*/ 68 w 69"/>
                  <a:gd name="T5" fmla="*/ 4 h 29"/>
                  <a:gd name="T6" fmla="*/ 69 w 69"/>
                  <a:gd name="T7" fmla="*/ 0 h 29"/>
                  <a:gd name="T8" fmla="*/ 5 w 69"/>
                  <a:gd name="T9" fmla="*/ 25 h 29"/>
                  <a:gd name="T10" fmla="*/ 5 w 69"/>
                  <a:gd name="T11" fmla="*/ 26 h 29"/>
                  <a:gd name="T12" fmla="*/ 5 w 69"/>
                  <a:gd name="T13" fmla="*/ 26 h 29"/>
                  <a:gd name="T14" fmla="*/ 0 w 69"/>
                  <a:gd name="T15" fmla="*/ 27 h 29"/>
                  <a:gd name="T16" fmla="*/ 4 w 69"/>
                  <a:gd name="T17" fmla="*/ 29 h 29"/>
                  <a:gd name="T18" fmla="*/ 6 w 69"/>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9">
                    <a:moveTo>
                      <a:pt x="6" y="28"/>
                    </a:moveTo>
                    <a:cubicBezTo>
                      <a:pt x="6" y="28"/>
                      <a:pt x="6" y="28"/>
                      <a:pt x="6" y="28"/>
                    </a:cubicBezTo>
                    <a:cubicBezTo>
                      <a:pt x="68" y="4"/>
                      <a:pt x="68" y="4"/>
                      <a:pt x="68" y="4"/>
                    </a:cubicBezTo>
                    <a:cubicBezTo>
                      <a:pt x="68" y="3"/>
                      <a:pt x="69" y="2"/>
                      <a:pt x="69" y="0"/>
                    </a:cubicBezTo>
                    <a:cubicBezTo>
                      <a:pt x="5" y="25"/>
                      <a:pt x="5" y="25"/>
                      <a:pt x="5" y="25"/>
                    </a:cubicBezTo>
                    <a:cubicBezTo>
                      <a:pt x="5" y="26"/>
                      <a:pt x="5" y="26"/>
                      <a:pt x="5" y="26"/>
                    </a:cubicBezTo>
                    <a:cubicBezTo>
                      <a:pt x="5" y="26"/>
                      <a:pt x="5" y="26"/>
                      <a:pt x="5" y="26"/>
                    </a:cubicBezTo>
                    <a:cubicBezTo>
                      <a:pt x="0" y="27"/>
                      <a:pt x="0" y="27"/>
                      <a:pt x="0" y="27"/>
                    </a:cubicBezTo>
                    <a:cubicBezTo>
                      <a:pt x="2" y="28"/>
                      <a:pt x="3" y="29"/>
                      <a:pt x="4" y="29"/>
                    </a:cubicBezTo>
                    <a:cubicBezTo>
                      <a:pt x="6" y="28"/>
                      <a:pt x="6"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3">
                <a:extLst>
                  <a:ext uri="{FF2B5EF4-FFF2-40B4-BE49-F238E27FC236}">
                    <a16:creationId xmlns:a16="http://schemas.microsoft.com/office/drawing/2014/main" xmlns="" id="{83543CBF-E2A0-43BA-844A-12FA25AB83D2}"/>
                  </a:ext>
                </a:extLst>
              </p:cNvPr>
              <p:cNvSpPr>
                <a:spLocks/>
              </p:cNvSpPr>
              <p:nvPr/>
            </p:nvSpPr>
            <p:spPr bwMode="auto">
              <a:xfrm>
                <a:off x="531812" y="3203575"/>
                <a:ext cx="512763" cy="211138"/>
              </a:xfrm>
              <a:custGeom>
                <a:avLst/>
                <a:gdLst>
                  <a:gd name="T0" fmla="*/ 14 w 85"/>
                  <a:gd name="T1" fmla="*/ 31 h 35"/>
                  <a:gd name="T2" fmla="*/ 14 w 85"/>
                  <a:gd name="T3" fmla="*/ 31 h 35"/>
                  <a:gd name="T4" fmla="*/ 85 w 85"/>
                  <a:gd name="T5" fmla="*/ 3 h 35"/>
                  <a:gd name="T6" fmla="*/ 85 w 85"/>
                  <a:gd name="T7" fmla="*/ 0 h 35"/>
                  <a:gd name="T8" fmla="*/ 13 w 85"/>
                  <a:gd name="T9" fmla="*/ 28 h 35"/>
                  <a:gd name="T10" fmla="*/ 13 w 85"/>
                  <a:gd name="T11" fmla="*/ 28 h 35"/>
                  <a:gd name="T12" fmla="*/ 12 w 85"/>
                  <a:gd name="T13" fmla="*/ 28 h 35"/>
                  <a:gd name="T14" fmla="*/ 0 w 85"/>
                  <a:gd name="T15" fmla="*/ 33 h 35"/>
                  <a:gd name="T16" fmla="*/ 2 w 85"/>
                  <a:gd name="T17" fmla="*/ 35 h 35"/>
                  <a:gd name="T18" fmla="*/ 14 w 85"/>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5">
                    <a:moveTo>
                      <a:pt x="14" y="31"/>
                    </a:moveTo>
                    <a:cubicBezTo>
                      <a:pt x="14" y="31"/>
                      <a:pt x="14" y="31"/>
                      <a:pt x="14" y="31"/>
                    </a:cubicBezTo>
                    <a:cubicBezTo>
                      <a:pt x="85" y="3"/>
                      <a:pt x="85" y="3"/>
                      <a:pt x="85" y="3"/>
                    </a:cubicBezTo>
                    <a:cubicBezTo>
                      <a:pt x="85" y="2"/>
                      <a:pt x="85" y="1"/>
                      <a:pt x="85" y="0"/>
                    </a:cubicBezTo>
                    <a:cubicBezTo>
                      <a:pt x="13" y="28"/>
                      <a:pt x="13" y="28"/>
                      <a:pt x="13" y="28"/>
                    </a:cubicBezTo>
                    <a:cubicBezTo>
                      <a:pt x="13" y="28"/>
                      <a:pt x="13" y="28"/>
                      <a:pt x="13" y="28"/>
                    </a:cubicBezTo>
                    <a:cubicBezTo>
                      <a:pt x="12" y="28"/>
                      <a:pt x="12" y="28"/>
                      <a:pt x="12" y="28"/>
                    </a:cubicBezTo>
                    <a:cubicBezTo>
                      <a:pt x="0" y="33"/>
                      <a:pt x="0" y="33"/>
                      <a:pt x="0" y="33"/>
                    </a:cubicBezTo>
                    <a:cubicBezTo>
                      <a:pt x="1" y="34"/>
                      <a:pt x="1" y="35"/>
                      <a:pt x="2" y="35"/>
                    </a:cubicBezTo>
                    <a:cubicBezTo>
                      <a:pt x="14" y="31"/>
                      <a:pt x="14" y="31"/>
                      <a:pt x="1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4">
                <a:extLst>
                  <a:ext uri="{FF2B5EF4-FFF2-40B4-BE49-F238E27FC236}">
                    <a16:creationId xmlns:a16="http://schemas.microsoft.com/office/drawing/2014/main" xmlns="" id="{4E2CA0A5-1125-4F8F-B02A-FB864D703D58}"/>
                  </a:ext>
                </a:extLst>
              </p:cNvPr>
              <p:cNvSpPr>
                <a:spLocks/>
              </p:cNvSpPr>
              <p:nvPr/>
            </p:nvSpPr>
            <p:spPr bwMode="auto">
              <a:xfrm>
                <a:off x="477837" y="3113088"/>
                <a:ext cx="560388" cy="228600"/>
              </a:xfrm>
              <a:custGeom>
                <a:avLst/>
                <a:gdLst>
                  <a:gd name="T0" fmla="*/ 17 w 93"/>
                  <a:gd name="T1" fmla="*/ 32 h 38"/>
                  <a:gd name="T2" fmla="*/ 18 w 93"/>
                  <a:gd name="T3" fmla="*/ 32 h 38"/>
                  <a:gd name="T4" fmla="*/ 90 w 93"/>
                  <a:gd name="T5" fmla="*/ 4 h 38"/>
                  <a:gd name="T6" fmla="*/ 90 w 93"/>
                  <a:gd name="T7" fmla="*/ 4 h 38"/>
                  <a:gd name="T8" fmla="*/ 91 w 93"/>
                  <a:gd name="T9" fmla="*/ 3 h 38"/>
                  <a:gd name="T10" fmla="*/ 93 w 93"/>
                  <a:gd name="T11" fmla="*/ 3 h 38"/>
                  <a:gd name="T12" fmla="*/ 92 w 93"/>
                  <a:gd name="T13" fmla="*/ 0 h 38"/>
                  <a:gd name="T14" fmla="*/ 89 w 93"/>
                  <a:gd name="T15" fmla="*/ 1 h 38"/>
                  <a:gd name="T16" fmla="*/ 89 w 93"/>
                  <a:gd name="T17" fmla="*/ 1 h 38"/>
                  <a:gd name="T18" fmla="*/ 89 w 93"/>
                  <a:gd name="T19" fmla="*/ 1 h 38"/>
                  <a:gd name="T20" fmla="*/ 17 w 93"/>
                  <a:gd name="T21" fmla="*/ 29 h 38"/>
                  <a:gd name="T22" fmla="*/ 16 w 93"/>
                  <a:gd name="T23" fmla="*/ 29 h 38"/>
                  <a:gd name="T24" fmla="*/ 16 w 93"/>
                  <a:gd name="T25" fmla="*/ 30 h 38"/>
                  <a:gd name="T26" fmla="*/ 0 w 93"/>
                  <a:gd name="T27" fmla="*/ 36 h 38"/>
                  <a:gd name="T28" fmla="*/ 2 w 93"/>
                  <a:gd name="T29" fmla="*/ 38 h 38"/>
                  <a:gd name="T30" fmla="*/ 17 w 93"/>
                  <a:gd name="T3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38">
                    <a:moveTo>
                      <a:pt x="17" y="32"/>
                    </a:moveTo>
                    <a:cubicBezTo>
                      <a:pt x="18" y="32"/>
                      <a:pt x="18" y="32"/>
                      <a:pt x="18" y="32"/>
                    </a:cubicBezTo>
                    <a:cubicBezTo>
                      <a:pt x="90" y="4"/>
                      <a:pt x="90" y="4"/>
                      <a:pt x="90" y="4"/>
                    </a:cubicBezTo>
                    <a:cubicBezTo>
                      <a:pt x="90" y="4"/>
                      <a:pt x="90" y="4"/>
                      <a:pt x="90" y="4"/>
                    </a:cubicBezTo>
                    <a:cubicBezTo>
                      <a:pt x="91" y="3"/>
                      <a:pt x="91" y="3"/>
                      <a:pt x="91" y="3"/>
                    </a:cubicBezTo>
                    <a:cubicBezTo>
                      <a:pt x="93" y="3"/>
                      <a:pt x="93" y="3"/>
                      <a:pt x="93" y="3"/>
                    </a:cubicBezTo>
                    <a:cubicBezTo>
                      <a:pt x="92" y="2"/>
                      <a:pt x="92" y="1"/>
                      <a:pt x="92" y="0"/>
                    </a:cubicBezTo>
                    <a:cubicBezTo>
                      <a:pt x="89" y="1"/>
                      <a:pt x="89" y="1"/>
                      <a:pt x="89" y="1"/>
                    </a:cubicBezTo>
                    <a:cubicBezTo>
                      <a:pt x="89" y="1"/>
                      <a:pt x="89" y="1"/>
                      <a:pt x="89" y="1"/>
                    </a:cubicBezTo>
                    <a:cubicBezTo>
                      <a:pt x="89" y="1"/>
                      <a:pt x="89" y="1"/>
                      <a:pt x="89" y="1"/>
                    </a:cubicBezTo>
                    <a:cubicBezTo>
                      <a:pt x="17" y="29"/>
                      <a:pt x="17" y="29"/>
                      <a:pt x="17" y="29"/>
                    </a:cubicBezTo>
                    <a:cubicBezTo>
                      <a:pt x="16" y="29"/>
                      <a:pt x="16" y="29"/>
                      <a:pt x="16" y="29"/>
                    </a:cubicBezTo>
                    <a:cubicBezTo>
                      <a:pt x="16" y="30"/>
                      <a:pt x="16" y="30"/>
                      <a:pt x="16" y="30"/>
                    </a:cubicBezTo>
                    <a:cubicBezTo>
                      <a:pt x="0" y="36"/>
                      <a:pt x="0" y="36"/>
                      <a:pt x="0" y="36"/>
                    </a:cubicBezTo>
                    <a:cubicBezTo>
                      <a:pt x="1" y="37"/>
                      <a:pt x="1" y="38"/>
                      <a:pt x="2" y="38"/>
                    </a:cubicBezTo>
                    <a:cubicBezTo>
                      <a:pt x="17" y="32"/>
                      <a:pt x="17" y="32"/>
                      <a:pt x="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Title 1">
            <a:extLst>
              <a:ext uri="{FF2B5EF4-FFF2-40B4-BE49-F238E27FC236}">
                <a16:creationId xmlns:a16="http://schemas.microsoft.com/office/drawing/2014/main" xmlns="" id="{67292FF5-6F83-4442-9304-0AF14F0FA9B6}"/>
              </a:ext>
            </a:extLst>
          </p:cNvPr>
          <p:cNvSpPr txBox="1">
            <a:spLocks/>
          </p:cNvSpPr>
          <p:nvPr/>
        </p:nvSpPr>
        <p:spPr>
          <a:xfrm>
            <a:off x="455616" y="251590"/>
            <a:ext cx="21602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1400" b="1" dirty="0">
                <a:solidFill>
                  <a:schemeClr val="bg1"/>
                </a:solidFill>
                <a:latin typeface="+mn-lt"/>
                <a:ea typeface="+mn-ea"/>
                <a:cs typeface="+mn-ea"/>
                <a:sym typeface="+mn-lt"/>
              </a:rPr>
              <a:t>1</a:t>
            </a:r>
            <a:endParaRPr lang="zh-CN" altLang="en-US" sz="1400" b="1" dirty="0">
              <a:solidFill>
                <a:schemeClr val="bg1"/>
              </a:solidFill>
              <a:latin typeface="+mn-lt"/>
              <a:ea typeface="+mn-ea"/>
              <a:cs typeface="+mn-ea"/>
              <a:sym typeface="+mn-lt"/>
            </a:endParaRPr>
          </a:p>
        </p:txBody>
      </p:sp>
      <p:sp>
        <p:nvSpPr>
          <p:cNvPr id="38" name="Title 1">
            <a:extLst>
              <a:ext uri="{FF2B5EF4-FFF2-40B4-BE49-F238E27FC236}">
                <a16:creationId xmlns:a16="http://schemas.microsoft.com/office/drawing/2014/main" xmlns="" id="{6D916C4A-0B4F-48B5-A81C-F0BFA7606D05}"/>
              </a:ext>
            </a:extLst>
          </p:cNvPr>
          <p:cNvSpPr txBox="1">
            <a:spLocks/>
          </p:cNvSpPr>
          <p:nvPr/>
        </p:nvSpPr>
        <p:spPr>
          <a:xfrm>
            <a:off x="827584" y="248057"/>
            <a:ext cx="2736304" cy="379477"/>
          </a:xfrm>
          <a:prstGeom prst="rect">
            <a:avLst/>
          </a:prstGeom>
        </p:spPr>
        <p:txBody>
          <a:bodyPr lIns="0" rIns="0" anchor="ctr">
            <a:noAutofit/>
          </a:bodyPr>
          <a:lstStyle>
            <a:defPPr>
              <a:defRPr lang="zh-CN"/>
            </a:defPPr>
            <a:lvl1pPr defTabSz="914400" eaLnBrk="1" latinLnBrk="0" hangingPunct="1">
              <a:buNone/>
              <a:defRPr sz="2400" b="1">
                <a:solidFill>
                  <a:schemeClr val="accent5">
                    <a:lumMod val="75000"/>
                  </a:schemeClr>
                </a:solidFill>
                <a:latin typeface="+mn-lt"/>
                <a:ea typeface="+mn-ea"/>
                <a:cs typeface="+mn-ea"/>
              </a:defRPr>
            </a:lvl1pPr>
          </a:lstStyle>
          <a:p>
            <a:r>
              <a:rPr lang="zh-CN" altLang="en-US" dirty="0">
                <a:sym typeface="+mn-lt"/>
              </a:rPr>
              <a:t>实施办法要点解读</a:t>
            </a:r>
          </a:p>
        </p:txBody>
      </p:sp>
      <p:sp>
        <p:nvSpPr>
          <p:cNvPr id="39" name="Title 1">
            <a:extLst>
              <a:ext uri="{FF2B5EF4-FFF2-40B4-BE49-F238E27FC236}">
                <a16:creationId xmlns:a16="http://schemas.microsoft.com/office/drawing/2014/main" xmlns="" id="{B692FAE2-9A31-4EA8-9EE9-46378B9F20F8}"/>
              </a:ext>
            </a:extLst>
          </p:cNvPr>
          <p:cNvSpPr txBox="1">
            <a:spLocks/>
          </p:cNvSpPr>
          <p:nvPr/>
        </p:nvSpPr>
        <p:spPr>
          <a:xfrm>
            <a:off x="3215586" y="1059582"/>
            <a:ext cx="2960280" cy="379477"/>
          </a:xfrm>
          <a:prstGeom prst="rect">
            <a:avLst/>
          </a:prstGeom>
        </p:spPr>
        <p:txBody>
          <a:bodyPr lIns="0" rIns="0" anchor="ctr">
            <a:noAutofit/>
          </a:bodyPr>
          <a:lstStyle>
            <a:defPPr>
              <a:defRPr lang="zh-CN"/>
            </a:defPPr>
            <a:lvl1pPr defTabSz="914400" eaLnBrk="1" latinLnBrk="0" hangingPunct="1">
              <a:buNone/>
              <a:defRPr sz="2400" b="1">
                <a:solidFill>
                  <a:schemeClr val="accent6"/>
                </a:solidFill>
                <a:latin typeface="+mn-lt"/>
                <a:ea typeface="+mn-ea"/>
                <a:cs typeface="+mn-ea"/>
              </a:defRPr>
            </a:lvl1pPr>
          </a:lstStyle>
          <a:p>
            <a:r>
              <a:rPr lang="zh-CN" altLang="en-US" dirty="0">
                <a:sym typeface="+mn-lt"/>
              </a:rPr>
              <a:t>修习课程与学业成绩</a:t>
            </a:r>
          </a:p>
        </p:txBody>
      </p:sp>
      <p:sp>
        <p:nvSpPr>
          <p:cNvPr id="52" name="任意多边形: 形状 51">
            <a:extLst>
              <a:ext uri="{FF2B5EF4-FFF2-40B4-BE49-F238E27FC236}">
                <a16:creationId xmlns:a16="http://schemas.microsoft.com/office/drawing/2014/main" xmlns="" id="{4E51190C-EB4E-4680-AA58-00B5BC1972AB}"/>
              </a:ext>
            </a:extLst>
          </p:cNvPr>
          <p:cNvSpPr/>
          <p:nvPr/>
        </p:nvSpPr>
        <p:spPr>
          <a:xfrm>
            <a:off x="534165" y="398648"/>
            <a:ext cx="8249491" cy="4501288"/>
          </a:xfrm>
          <a:custGeom>
            <a:avLst/>
            <a:gdLst>
              <a:gd name="connsiteX0" fmla="*/ 0 w 3148942"/>
              <a:gd name="connsiteY0" fmla="*/ 0 h 1335915"/>
              <a:gd name="connsiteX1" fmla="*/ 3148942 w 3148942"/>
              <a:gd name="connsiteY1" fmla="*/ 0 h 1335915"/>
              <a:gd name="connsiteX2" fmla="*/ 3148942 w 3148942"/>
              <a:gd name="connsiteY2" fmla="*/ 1335915 h 1335915"/>
              <a:gd name="connsiteX3" fmla="*/ 0 w 3148942"/>
              <a:gd name="connsiteY3" fmla="*/ 1335915 h 1335915"/>
              <a:gd name="connsiteX4" fmla="*/ 0 w 3148942"/>
              <a:gd name="connsiteY4" fmla="*/ 0 h 13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8942" h="1335915">
                <a:moveTo>
                  <a:pt x="0" y="0"/>
                </a:moveTo>
                <a:lnTo>
                  <a:pt x="3148942" y="0"/>
                </a:lnTo>
                <a:lnTo>
                  <a:pt x="3148942" y="1335915"/>
                </a:lnTo>
                <a:lnTo>
                  <a:pt x="0" y="13359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933450">
              <a:spcAft>
                <a:spcPct val="35000"/>
              </a:spcAft>
            </a:pPr>
            <a:r>
              <a:rPr lang="zh-CN" altLang="en-US" b="1" dirty="0">
                <a:solidFill>
                  <a:schemeClr val="accent5">
                    <a:lumMod val="75000"/>
                  </a:schemeClr>
                </a:solidFill>
                <a:latin typeface="+mn-ea"/>
              </a:rPr>
              <a:t>基础型课程成绩：</a:t>
            </a:r>
            <a:r>
              <a:rPr lang="zh-CN" altLang="en-US" dirty="0">
                <a:solidFill>
                  <a:schemeClr val="accent5">
                    <a:lumMod val="75000"/>
                  </a:schemeClr>
                </a:solidFill>
                <a:latin typeface="+mn-ea"/>
              </a:rPr>
              <a:t>每学期期末考试成绩或学期总评成绩，具体由学校确定并在初中段保持一致，由学校统一录入</a:t>
            </a:r>
          </a:p>
          <a:p>
            <a:pPr lvl="0" defTabSz="933450">
              <a:spcAft>
                <a:spcPct val="35000"/>
              </a:spcAft>
            </a:pPr>
            <a:r>
              <a:rPr lang="zh-CN" altLang="en-US" b="1" dirty="0">
                <a:solidFill>
                  <a:schemeClr val="accent5">
                    <a:lumMod val="75000"/>
                  </a:schemeClr>
                </a:solidFill>
                <a:latin typeface="+mn-ea"/>
              </a:rPr>
              <a:t>拓展型和探究型课程：</a:t>
            </a:r>
            <a:r>
              <a:rPr lang="zh-CN" altLang="en-US" dirty="0">
                <a:solidFill>
                  <a:schemeClr val="accent5">
                    <a:lumMod val="75000"/>
                  </a:schemeClr>
                </a:solidFill>
                <a:latin typeface="+mn-ea"/>
              </a:rPr>
              <a:t>学校开设、学校与社会机构合作开设的课程，专题教育记录在拓展型课程中，由学校统一录入</a:t>
            </a:r>
          </a:p>
          <a:p>
            <a:pPr lvl="0" defTabSz="933450">
              <a:spcAft>
                <a:spcPct val="35000"/>
              </a:spcAft>
            </a:pPr>
            <a:r>
              <a:rPr lang="zh-CN" altLang="en-US" b="1" dirty="0">
                <a:solidFill>
                  <a:schemeClr val="accent5">
                    <a:lumMod val="75000"/>
                  </a:schemeClr>
                </a:solidFill>
                <a:latin typeface="+mn-ea"/>
              </a:rPr>
              <a:t>学业水平考试成绩：</a:t>
            </a:r>
            <a:r>
              <a:rPr lang="zh-CN" altLang="en-US" dirty="0">
                <a:solidFill>
                  <a:schemeClr val="accent5">
                    <a:lumMod val="75000"/>
                  </a:schemeClr>
                </a:solidFill>
                <a:latin typeface="+mn-ea"/>
              </a:rPr>
              <a:t>由考试院等相关机构录入后统一导入</a:t>
            </a:r>
          </a:p>
        </p:txBody>
      </p:sp>
    </p:spTree>
    <p:extLst>
      <p:ext uri="{BB962C8B-B14F-4D97-AF65-F5344CB8AC3E}">
        <p14:creationId xmlns:p14="http://schemas.microsoft.com/office/powerpoint/2010/main" val="29634841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PRESENTATION_TITLE" val="PowerPoint 演示文稿"/>
</p:tagLst>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Office 主题​​">
  <a:themeElements>
    <a:clrScheme name="自定义 2">
      <a:dk1>
        <a:srgbClr val="000000"/>
      </a:dk1>
      <a:lt1>
        <a:srgbClr val="FFFFFF"/>
      </a:lt1>
      <a:dk2>
        <a:srgbClr val="FFFFFF"/>
      </a:dk2>
      <a:lt2>
        <a:srgbClr val="FFFFFF"/>
      </a:lt2>
      <a:accent1>
        <a:srgbClr val="345671"/>
      </a:accent1>
      <a:accent2>
        <a:srgbClr val="CD263D"/>
      </a:accent2>
      <a:accent3>
        <a:srgbClr val="345671"/>
      </a:accent3>
      <a:accent4>
        <a:srgbClr val="CD263D"/>
      </a:accent4>
      <a:accent5>
        <a:srgbClr val="345671"/>
      </a:accent5>
      <a:accent6>
        <a:srgbClr val="CD263D"/>
      </a:accent6>
      <a:hlink>
        <a:srgbClr val="BF0000"/>
      </a:hlink>
      <a:folHlink>
        <a:srgbClr val="595959"/>
      </a:folHlink>
    </a:clrScheme>
    <a:fontScheme name="nyhtmg0n">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a:stretch>
            <a:fillRect/>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
    <a:dk1>
      <a:srgbClr val="000000"/>
    </a:dk1>
    <a:lt1>
      <a:srgbClr val="FFFFFF"/>
    </a:lt1>
    <a:dk2>
      <a:srgbClr val="FFFFFF"/>
    </a:dk2>
    <a:lt2>
      <a:srgbClr val="FFFFFF"/>
    </a:lt2>
    <a:accent1>
      <a:srgbClr val="345671"/>
    </a:accent1>
    <a:accent2>
      <a:srgbClr val="CD263D"/>
    </a:accent2>
    <a:accent3>
      <a:srgbClr val="345671"/>
    </a:accent3>
    <a:accent4>
      <a:srgbClr val="CD263D"/>
    </a:accent4>
    <a:accent5>
      <a:srgbClr val="345671"/>
    </a:accent5>
    <a:accent6>
      <a:srgbClr val="CD263D"/>
    </a:accent6>
    <a:hlink>
      <a:srgbClr val="BF0000"/>
    </a:hlink>
    <a:folHlink>
      <a:srgbClr val="595959"/>
    </a:folHlink>
  </a:clrScheme>
</a:themeOverride>
</file>

<file path=ppt/theme/themeOverride2.xml><?xml version="1.0" encoding="utf-8"?>
<a:themeOverride xmlns:a="http://schemas.openxmlformats.org/drawingml/2006/main">
  <a:clrScheme name="自定义 2">
    <a:dk1>
      <a:srgbClr val="000000"/>
    </a:dk1>
    <a:lt1>
      <a:srgbClr val="FFFFFF"/>
    </a:lt1>
    <a:dk2>
      <a:srgbClr val="FFFFFF"/>
    </a:dk2>
    <a:lt2>
      <a:srgbClr val="FFFFFF"/>
    </a:lt2>
    <a:accent1>
      <a:srgbClr val="345671"/>
    </a:accent1>
    <a:accent2>
      <a:srgbClr val="CD263D"/>
    </a:accent2>
    <a:accent3>
      <a:srgbClr val="345671"/>
    </a:accent3>
    <a:accent4>
      <a:srgbClr val="CD263D"/>
    </a:accent4>
    <a:accent5>
      <a:srgbClr val="345671"/>
    </a:accent5>
    <a:accent6>
      <a:srgbClr val="CD263D"/>
    </a:accent6>
    <a:hlink>
      <a:srgbClr val="BF0000"/>
    </a:hlink>
    <a:folHlink>
      <a:srgbClr val="595959"/>
    </a:folHlink>
  </a:clrScheme>
</a:themeOverride>
</file>

<file path=ppt/theme/themeOverride3.xml><?xml version="1.0" encoding="utf-8"?>
<a:themeOverride xmlns:a="http://schemas.openxmlformats.org/drawingml/2006/main">
  <a:clrScheme name="自定义 2">
    <a:dk1>
      <a:srgbClr val="000000"/>
    </a:dk1>
    <a:lt1>
      <a:srgbClr val="FFFFFF"/>
    </a:lt1>
    <a:dk2>
      <a:srgbClr val="FFFFFF"/>
    </a:dk2>
    <a:lt2>
      <a:srgbClr val="FFFFFF"/>
    </a:lt2>
    <a:accent1>
      <a:srgbClr val="345671"/>
    </a:accent1>
    <a:accent2>
      <a:srgbClr val="CD263D"/>
    </a:accent2>
    <a:accent3>
      <a:srgbClr val="345671"/>
    </a:accent3>
    <a:accent4>
      <a:srgbClr val="CD263D"/>
    </a:accent4>
    <a:accent5>
      <a:srgbClr val="345671"/>
    </a:accent5>
    <a:accent6>
      <a:srgbClr val="CD263D"/>
    </a:accent6>
    <a:hlink>
      <a:srgbClr val="BF0000"/>
    </a:hlink>
    <a:folHlink>
      <a:srgbClr val="595959"/>
    </a:folHlink>
  </a:clrScheme>
</a:themeOverride>
</file>

<file path=docProps/app.xml><?xml version="1.0" encoding="utf-8"?>
<Properties xmlns="http://schemas.openxmlformats.org/officeDocument/2006/extended-properties" xmlns:vt="http://schemas.openxmlformats.org/officeDocument/2006/docPropsVTypes">
  <TotalTime>3</TotalTime>
  <Words>2062</Words>
  <Application>Microsoft Office PowerPoint</Application>
  <PresentationFormat>全屏显示(16:9)</PresentationFormat>
  <Paragraphs>265</Paragraphs>
  <Slides>27</Slides>
  <Notes>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宋体</vt:lpstr>
      <vt:lpstr>Microsoft YaHei</vt:lpstr>
      <vt:lpstr>Microsoft YaHei</vt:lpstr>
      <vt:lpstr>Arial</vt:lpstr>
      <vt:lpstr>Calibri</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Administrator</cp:lastModifiedBy>
  <cp:revision>1149</cp:revision>
  <dcterms:created xsi:type="dcterms:W3CDTF">2015-04-24T01:01:13Z</dcterms:created>
  <dcterms:modified xsi:type="dcterms:W3CDTF">2019-03-27T03:16:30Z</dcterms:modified>
</cp:coreProperties>
</file>