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6" r:id="rId2"/>
    <p:sldId id="460" r:id="rId3"/>
    <p:sldId id="320" r:id="rId4"/>
    <p:sldId id="322" r:id="rId5"/>
    <p:sldId id="326" r:id="rId6"/>
    <p:sldId id="469" r:id="rId7"/>
    <p:sldId id="470" r:id="rId8"/>
    <p:sldId id="372" r:id="rId9"/>
    <p:sldId id="373" r:id="rId10"/>
    <p:sldId id="472" r:id="rId11"/>
    <p:sldId id="471" r:id="rId12"/>
    <p:sldId id="473" r:id="rId13"/>
    <p:sldId id="474" r:id="rId14"/>
    <p:sldId id="483" r:id="rId15"/>
    <p:sldId id="484" r:id="rId16"/>
    <p:sldId id="421" r:id="rId17"/>
    <p:sldId id="476" r:id="rId18"/>
    <p:sldId id="475" r:id="rId19"/>
    <p:sldId id="477" r:id="rId20"/>
    <p:sldId id="478" r:id="rId21"/>
    <p:sldId id="488" r:id="rId22"/>
    <p:sldId id="340" r:id="rId23"/>
    <p:sldId id="377" r:id="rId24"/>
    <p:sldId id="467" r:id="rId25"/>
    <p:sldId id="480" r:id="rId26"/>
    <p:sldId id="481" r:id="rId27"/>
    <p:sldId id="482" r:id="rId28"/>
    <p:sldId id="490" r:id="rId29"/>
    <p:sldId id="491" r:id="rId30"/>
    <p:sldId id="492" r:id="rId31"/>
    <p:sldId id="489" r:id="rId32"/>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0000"/>
    <a:srgbClr val="A700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10" autoAdjust="0"/>
    <p:restoredTop sz="89074" autoAdjust="0"/>
  </p:normalViewPr>
  <p:slideViewPr>
    <p:cSldViewPr>
      <p:cViewPr varScale="1">
        <p:scale>
          <a:sx n="80" d="100"/>
          <a:sy n="80" d="100"/>
        </p:scale>
        <p:origin x="1341" y="57"/>
      </p:cViewPr>
      <p:guideLst>
        <p:guide orient="horz" pos="2160"/>
        <p:guide pos="2880"/>
      </p:guideLst>
    </p:cSldViewPr>
  </p:slideViewPr>
  <p:notesTextViewPr>
    <p:cViewPr>
      <p:scale>
        <a:sx n="95" d="100"/>
        <a:sy n="9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390F899C-34DE-CC4B-AB1F-67D6189D3AF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kumimoji="1" sz="1200">
                <a:latin typeface="Arial" charset="0"/>
                <a:ea typeface="宋体" charset="-122"/>
              </a:defRPr>
            </a:lvl1pPr>
          </a:lstStyle>
          <a:p>
            <a:pPr>
              <a:defRPr/>
            </a:pPr>
            <a:endParaRPr lang="zh-CN" altLang="en-US"/>
          </a:p>
        </p:txBody>
      </p:sp>
      <p:sp>
        <p:nvSpPr>
          <p:cNvPr id="3" name="日期占位符 2">
            <a:extLst>
              <a:ext uri="{FF2B5EF4-FFF2-40B4-BE49-F238E27FC236}">
                <a16:creationId xmlns:a16="http://schemas.microsoft.com/office/drawing/2014/main" id="{D5C17F75-E880-9343-97E1-93EFFE13242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kumimoji="1" sz="1200">
                <a:latin typeface="Arial" charset="0"/>
                <a:ea typeface="宋体" charset="-122"/>
              </a:defRPr>
            </a:lvl1pPr>
          </a:lstStyle>
          <a:p>
            <a:pPr>
              <a:defRPr/>
            </a:pPr>
            <a:fld id="{D9F90015-C5CD-F646-A9B2-BE6C01395BB5}" type="datetimeFigureOut">
              <a:rPr lang="zh-CN" altLang="en-US"/>
              <a:pPr>
                <a:defRPr/>
              </a:pPr>
              <a:t>2019/3/25</a:t>
            </a:fld>
            <a:endParaRPr lang="zh-CN" altLang="en-US"/>
          </a:p>
        </p:txBody>
      </p:sp>
      <p:sp>
        <p:nvSpPr>
          <p:cNvPr id="4" name="页脚占位符 3">
            <a:extLst>
              <a:ext uri="{FF2B5EF4-FFF2-40B4-BE49-F238E27FC236}">
                <a16:creationId xmlns:a16="http://schemas.microsoft.com/office/drawing/2014/main" id="{6A44DFD6-EA7F-AE40-9A8D-E0D9244580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kumimoji="1" sz="1200">
                <a:latin typeface="Arial" charset="0"/>
                <a:ea typeface="宋体" charset="-122"/>
              </a:defRPr>
            </a:lvl1pPr>
          </a:lstStyle>
          <a:p>
            <a:pPr>
              <a:defRPr/>
            </a:pPr>
            <a:endParaRPr lang="zh-CN" altLang="en-US"/>
          </a:p>
        </p:txBody>
      </p:sp>
      <p:sp>
        <p:nvSpPr>
          <p:cNvPr id="5" name="幻灯片编号占位符 4">
            <a:extLst>
              <a:ext uri="{FF2B5EF4-FFF2-40B4-BE49-F238E27FC236}">
                <a16:creationId xmlns:a16="http://schemas.microsoft.com/office/drawing/2014/main" id="{C8276451-EE5D-A24E-BFCA-02D8F08909C5}"/>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kumimoji="1" sz="1200"/>
            </a:lvl1pPr>
          </a:lstStyle>
          <a:p>
            <a:pPr>
              <a:defRPr/>
            </a:pPr>
            <a:fld id="{1C18A35C-34BF-734F-A28D-7A0EBAC8806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07AF571B-47CA-6042-90EF-D97295C6FA37}"/>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宋体" pitchFamily="2" charset="-122"/>
              </a:defRPr>
            </a:lvl1pPr>
          </a:lstStyle>
          <a:p>
            <a:pPr>
              <a:defRPr/>
            </a:pPr>
            <a:endParaRPr lang="zh-CN" altLang="en-US"/>
          </a:p>
        </p:txBody>
      </p:sp>
      <p:sp>
        <p:nvSpPr>
          <p:cNvPr id="3" name="日期占位符 2">
            <a:extLst>
              <a:ext uri="{FF2B5EF4-FFF2-40B4-BE49-F238E27FC236}">
                <a16:creationId xmlns:a16="http://schemas.microsoft.com/office/drawing/2014/main" id="{196C8885-9BC5-7F4E-A3A7-438D60247FE8}"/>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ea typeface="宋体" pitchFamily="2" charset="-122"/>
              </a:defRPr>
            </a:lvl1pPr>
          </a:lstStyle>
          <a:p>
            <a:pPr>
              <a:defRPr/>
            </a:pPr>
            <a:fld id="{C7BD8C74-0210-1449-A258-6ED30FB2F189}" type="datetimeFigureOut">
              <a:rPr lang="zh-CN" altLang="en-US"/>
              <a:pPr>
                <a:defRPr/>
              </a:pPr>
              <a:t>2019/3/25</a:t>
            </a:fld>
            <a:endParaRPr lang="zh-CN" altLang="en-US"/>
          </a:p>
        </p:txBody>
      </p:sp>
      <p:sp>
        <p:nvSpPr>
          <p:cNvPr id="4" name="幻灯片图像占位符 3">
            <a:extLst>
              <a:ext uri="{FF2B5EF4-FFF2-40B4-BE49-F238E27FC236}">
                <a16:creationId xmlns:a16="http://schemas.microsoft.com/office/drawing/2014/main" id="{A8960C8A-8D98-EF45-A3A2-5A0988EBA832}"/>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id="{E3AE2503-D884-8F41-924B-BC59271B6498}"/>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id="{CAD04982-1F97-0D42-B0AD-E1FAD833C9F2}"/>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宋体" pitchFamily="2" charset="-122"/>
              </a:defRPr>
            </a:lvl1pPr>
          </a:lstStyle>
          <a:p>
            <a:pPr>
              <a:defRPr/>
            </a:pPr>
            <a:endParaRPr lang="zh-CN" altLang="en-US"/>
          </a:p>
        </p:txBody>
      </p:sp>
      <p:sp>
        <p:nvSpPr>
          <p:cNvPr id="7" name="灯片编号占位符 6">
            <a:extLst>
              <a:ext uri="{FF2B5EF4-FFF2-40B4-BE49-F238E27FC236}">
                <a16:creationId xmlns:a16="http://schemas.microsoft.com/office/drawing/2014/main" id="{2AE61059-F42C-CB49-A578-00862B795598}"/>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B8894CF-34E2-B543-A1C8-0FCBB72CC7A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a:extLst>
              <a:ext uri="{FF2B5EF4-FFF2-40B4-BE49-F238E27FC236}">
                <a16:creationId xmlns:a16="http://schemas.microsoft.com/office/drawing/2014/main" id="{CED59F55-AFAA-D54D-AA1B-32AF67D3C2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备注占位符 2">
            <a:extLst>
              <a:ext uri="{FF2B5EF4-FFF2-40B4-BE49-F238E27FC236}">
                <a16:creationId xmlns:a16="http://schemas.microsoft.com/office/drawing/2014/main" id="{12E31117-5DC5-FA47-9DDF-CC00CD7D52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p>
        </p:txBody>
      </p:sp>
      <p:sp>
        <p:nvSpPr>
          <p:cNvPr id="16387" name="幻灯片编号占位符 3">
            <a:extLst>
              <a:ext uri="{FF2B5EF4-FFF2-40B4-BE49-F238E27FC236}">
                <a16:creationId xmlns:a16="http://schemas.microsoft.com/office/drawing/2014/main" id="{938D9478-82F0-5640-B951-936FA49BE82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EEA9849-9C50-C041-BF93-872C1BFE6CC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a:extLst>
              <a:ext uri="{FF2B5EF4-FFF2-40B4-BE49-F238E27FC236}">
                <a16:creationId xmlns:a16="http://schemas.microsoft.com/office/drawing/2014/main" id="{9C08BDBA-29D6-8B4D-8D05-BFC4E10F58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备注占位符 2">
            <a:extLst>
              <a:ext uri="{FF2B5EF4-FFF2-40B4-BE49-F238E27FC236}">
                <a16:creationId xmlns:a16="http://schemas.microsoft.com/office/drawing/2014/main" id="{3DCD1F7E-553A-6045-A80A-882594AD709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40963" name="灯片编号占位符 3">
            <a:extLst>
              <a:ext uri="{FF2B5EF4-FFF2-40B4-BE49-F238E27FC236}">
                <a16:creationId xmlns:a16="http://schemas.microsoft.com/office/drawing/2014/main" id="{AE1BD7EC-A086-7B42-98C7-E8F96D3624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2E82A16-22E5-D145-9185-FC36D459A087}" type="slidenum">
              <a:rPr lang="zh-CN" altLang="en-US" smtClean="0"/>
              <a:pPr/>
              <a:t>12</a:t>
            </a:fld>
            <a:endParaRPr lang="zh-CN" altLang="en-US"/>
          </a:p>
        </p:txBody>
      </p:sp>
    </p:spTree>
    <p:extLst>
      <p:ext uri="{BB962C8B-B14F-4D97-AF65-F5344CB8AC3E}">
        <p14:creationId xmlns:p14="http://schemas.microsoft.com/office/powerpoint/2010/main" val="1377697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a:extLst>
              <a:ext uri="{FF2B5EF4-FFF2-40B4-BE49-F238E27FC236}">
                <a16:creationId xmlns:a16="http://schemas.microsoft.com/office/drawing/2014/main" id="{9C08BDBA-29D6-8B4D-8D05-BFC4E10F58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备注占位符 2">
            <a:extLst>
              <a:ext uri="{FF2B5EF4-FFF2-40B4-BE49-F238E27FC236}">
                <a16:creationId xmlns:a16="http://schemas.microsoft.com/office/drawing/2014/main" id="{3DCD1F7E-553A-6045-A80A-882594AD709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40963" name="灯片编号占位符 3">
            <a:extLst>
              <a:ext uri="{FF2B5EF4-FFF2-40B4-BE49-F238E27FC236}">
                <a16:creationId xmlns:a16="http://schemas.microsoft.com/office/drawing/2014/main" id="{AE1BD7EC-A086-7B42-98C7-E8F96D3624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2E82A16-22E5-D145-9185-FC36D459A087}" type="slidenum">
              <a:rPr lang="zh-CN" altLang="en-US" smtClean="0"/>
              <a:pPr/>
              <a:t>13</a:t>
            </a:fld>
            <a:endParaRPr lang="zh-CN" altLang="en-US"/>
          </a:p>
        </p:txBody>
      </p:sp>
    </p:spTree>
    <p:extLst>
      <p:ext uri="{BB962C8B-B14F-4D97-AF65-F5344CB8AC3E}">
        <p14:creationId xmlns:p14="http://schemas.microsoft.com/office/powerpoint/2010/main" val="27280142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a:extLst>
              <a:ext uri="{FF2B5EF4-FFF2-40B4-BE49-F238E27FC236}">
                <a16:creationId xmlns:a16="http://schemas.microsoft.com/office/drawing/2014/main" id="{8FD93C18-59E0-6442-B810-9447B91657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备注占位符 2">
            <a:extLst>
              <a:ext uri="{FF2B5EF4-FFF2-40B4-BE49-F238E27FC236}">
                <a16:creationId xmlns:a16="http://schemas.microsoft.com/office/drawing/2014/main" id="{31662517-5559-0F49-82C7-301D7DD4864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a:p>
        </p:txBody>
      </p:sp>
      <p:sp>
        <p:nvSpPr>
          <p:cNvPr id="45059" name="灯片编号占位符 3">
            <a:extLst>
              <a:ext uri="{FF2B5EF4-FFF2-40B4-BE49-F238E27FC236}">
                <a16:creationId xmlns:a16="http://schemas.microsoft.com/office/drawing/2014/main" id="{E3998673-8EEB-2948-A111-C91EA928B48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83917CD-5249-864E-9E4D-A9AFEBA8AA4E}" type="slidenum">
              <a:rPr lang="zh-CN" altLang="en-US" smtClean="0"/>
              <a:pPr/>
              <a:t>14</a:t>
            </a:fld>
            <a:endParaRPr lang="zh-CN" altLang="en-US"/>
          </a:p>
        </p:txBody>
      </p:sp>
    </p:spTree>
    <p:extLst>
      <p:ext uri="{BB962C8B-B14F-4D97-AF65-F5344CB8AC3E}">
        <p14:creationId xmlns:p14="http://schemas.microsoft.com/office/powerpoint/2010/main" val="736024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a:extLst>
              <a:ext uri="{FF2B5EF4-FFF2-40B4-BE49-F238E27FC236}">
                <a16:creationId xmlns:a16="http://schemas.microsoft.com/office/drawing/2014/main" id="{8FD93C18-59E0-6442-B810-9447B91657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备注占位符 2">
            <a:extLst>
              <a:ext uri="{FF2B5EF4-FFF2-40B4-BE49-F238E27FC236}">
                <a16:creationId xmlns:a16="http://schemas.microsoft.com/office/drawing/2014/main" id="{31662517-5559-0F49-82C7-301D7DD4864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45059" name="灯片编号占位符 3">
            <a:extLst>
              <a:ext uri="{FF2B5EF4-FFF2-40B4-BE49-F238E27FC236}">
                <a16:creationId xmlns:a16="http://schemas.microsoft.com/office/drawing/2014/main" id="{E3998673-8EEB-2948-A111-C91EA928B48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83917CD-5249-864E-9E4D-A9AFEBA8AA4E}" type="slidenum">
              <a:rPr lang="zh-CN" altLang="en-US" smtClean="0"/>
              <a:pPr/>
              <a:t>15</a:t>
            </a:fld>
            <a:endParaRPr lang="zh-CN" altLang="en-US"/>
          </a:p>
        </p:txBody>
      </p:sp>
    </p:spTree>
    <p:extLst>
      <p:ext uri="{BB962C8B-B14F-4D97-AF65-F5344CB8AC3E}">
        <p14:creationId xmlns:p14="http://schemas.microsoft.com/office/powerpoint/2010/main" val="11886143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a:extLst>
              <a:ext uri="{FF2B5EF4-FFF2-40B4-BE49-F238E27FC236}">
                <a16:creationId xmlns:a16="http://schemas.microsoft.com/office/drawing/2014/main" id="{0F192305-7175-BE4D-AF90-851BDC129F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备注占位符 2">
            <a:extLst>
              <a:ext uri="{FF2B5EF4-FFF2-40B4-BE49-F238E27FC236}">
                <a16:creationId xmlns:a16="http://schemas.microsoft.com/office/drawing/2014/main" id="{0B6AA82E-9828-A546-8905-F7925CB494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43011" name="灯片编号占位符 3">
            <a:extLst>
              <a:ext uri="{FF2B5EF4-FFF2-40B4-BE49-F238E27FC236}">
                <a16:creationId xmlns:a16="http://schemas.microsoft.com/office/drawing/2014/main" id="{1EB92CA6-42D2-B246-996A-3B07FC89024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3104294-EB44-E84D-9024-3D9B18BDD70A}" type="slidenum">
              <a:rPr lang="zh-CN" altLang="en-US" smtClean="0"/>
              <a:pPr/>
              <a:t>16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a:extLst>
              <a:ext uri="{FF2B5EF4-FFF2-40B4-BE49-F238E27FC236}">
                <a16:creationId xmlns:a16="http://schemas.microsoft.com/office/drawing/2014/main" id="{0F192305-7175-BE4D-AF90-851BDC129F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备注占位符 2">
            <a:extLst>
              <a:ext uri="{FF2B5EF4-FFF2-40B4-BE49-F238E27FC236}">
                <a16:creationId xmlns:a16="http://schemas.microsoft.com/office/drawing/2014/main" id="{0B6AA82E-9828-A546-8905-F7925CB494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43011" name="灯片编号占位符 3">
            <a:extLst>
              <a:ext uri="{FF2B5EF4-FFF2-40B4-BE49-F238E27FC236}">
                <a16:creationId xmlns:a16="http://schemas.microsoft.com/office/drawing/2014/main" id="{1EB92CA6-42D2-B246-996A-3B07FC89024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3104294-EB44-E84D-9024-3D9B18BDD70A}" type="slidenum">
              <a:rPr lang="zh-CN" altLang="en-US" smtClean="0"/>
              <a:pPr/>
              <a:t>17</a:t>
            </a:fld>
            <a:endParaRPr lang="zh-CN" altLang="en-US"/>
          </a:p>
        </p:txBody>
      </p:sp>
    </p:spTree>
    <p:extLst>
      <p:ext uri="{BB962C8B-B14F-4D97-AF65-F5344CB8AC3E}">
        <p14:creationId xmlns:p14="http://schemas.microsoft.com/office/powerpoint/2010/main" val="16852657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a:extLst>
              <a:ext uri="{FF2B5EF4-FFF2-40B4-BE49-F238E27FC236}">
                <a16:creationId xmlns:a16="http://schemas.microsoft.com/office/drawing/2014/main" id="{0F192305-7175-BE4D-AF90-851BDC129F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备注占位符 2">
            <a:extLst>
              <a:ext uri="{FF2B5EF4-FFF2-40B4-BE49-F238E27FC236}">
                <a16:creationId xmlns:a16="http://schemas.microsoft.com/office/drawing/2014/main" id="{0B6AA82E-9828-A546-8905-F7925CB494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43011" name="灯片编号占位符 3">
            <a:extLst>
              <a:ext uri="{FF2B5EF4-FFF2-40B4-BE49-F238E27FC236}">
                <a16:creationId xmlns:a16="http://schemas.microsoft.com/office/drawing/2014/main" id="{1EB92CA6-42D2-B246-996A-3B07FC89024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3104294-EB44-E84D-9024-3D9B18BDD70A}" type="slidenum">
              <a:rPr lang="zh-CN" altLang="en-US" smtClean="0"/>
              <a:pPr/>
              <a:t>18</a:t>
            </a:fld>
            <a:endParaRPr lang="zh-CN" altLang="en-US"/>
          </a:p>
        </p:txBody>
      </p:sp>
    </p:spTree>
    <p:extLst>
      <p:ext uri="{BB962C8B-B14F-4D97-AF65-F5344CB8AC3E}">
        <p14:creationId xmlns:p14="http://schemas.microsoft.com/office/powerpoint/2010/main" val="3265343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a:extLst>
              <a:ext uri="{FF2B5EF4-FFF2-40B4-BE49-F238E27FC236}">
                <a16:creationId xmlns:a16="http://schemas.microsoft.com/office/drawing/2014/main" id="{0F192305-7175-BE4D-AF90-851BDC129F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备注占位符 2">
            <a:extLst>
              <a:ext uri="{FF2B5EF4-FFF2-40B4-BE49-F238E27FC236}">
                <a16:creationId xmlns:a16="http://schemas.microsoft.com/office/drawing/2014/main" id="{0B6AA82E-9828-A546-8905-F7925CB494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43011" name="灯片编号占位符 3">
            <a:extLst>
              <a:ext uri="{FF2B5EF4-FFF2-40B4-BE49-F238E27FC236}">
                <a16:creationId xmlns:a16="http://schemas.microsoft.com/office/drawing/2014/main" id="{1EB92CA6-42D2-B246-996A-3B07FC89024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3104294-EB44-E84D-9024-3D9B18BDD70A}" type="slidenum">
              <a:rPr lang="zh-CN" altLang="en-US" smtClean="0"/>
              <a:pPr/>
              <a:t>19</a:t>
            </a:fld>
            <a:endParaRPr lang="zh-CN" altLang="en-US"/>
          </a:p>
        </p:txBody>
      </p:sp>
    </p:spTree>
    <p:extLst>
      <p:ext uri="{BB962C8B-B14F-4D97-AF65-F5344CB8AC3E}">
        <p14:creationId xmlns:p14="http://schemas.microsoft.com/office/powerpoint/2010/main" val="40813986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a:extLst>
              <a:ext uri="{FF2B5EF4-FFF2-40B4-BE49-F238E27FC236}">
                <a16:creationId xmlns:a16="http://schemas.microsoft.com/office/drawing/2014/main" id="{0F192305-7175-BE4D-AF90-851BDC129F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备注占位符 2">
            <a:extLst>
              <a:ext uri="{FF2B5EF4-FFF2-40B4-BE49-F238E27FC236}">
                <a16:creationId xmlns:a16="http://schemas.microsoft.com/office/drawing/2014/main" id="{0B6AA82E-9828-A546-8905-F7925CB494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43011" name="灯片编号占位符 3">
            <a:extLst>
              <a:ext uri="{FF2B5EF4-FFF2-40B4-BE49-F238E27FC236}">
                <a16:creationId xmlns:a16="http://schemas.microsoft.com/office/drawing/2014/main" id="{1EB92CA6-42D2-B246-996A-3B07FC89024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3104294-EB44-E84D-9024-3D9B18BDD70A}" type="slidenum">
              <a:rPr lang="zh-CN" altLang="en-US" smtClean="0"/>
              <a:pPr/>
              <a:t>20</a:t>
            </a:fld>
            <a:endParaRPr lang="zh-CN" altLang="en-US"/>
          </a:p>
        </p:txBody>
      </p:sp>
    </p:spTree>
    <p:extLst>
      <p:ext uri="{BB962C8B-B14F-4D97-AF65-F5344CB8AC3E}">
        <p14:creationId xmlns:p14="http://schemas.microsoft.com/office/powerpoint/2010/main" val="531339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a:extLst>
              <a:ext uri="{FF2B5EF4-FFF2-40B4-BE49-F238E27FC236}">
                <a16:creationId xmlns:a16="http://schemas.microsoft.com/office/drawing/2014/main" id="{0F192305-7175-BE4D-AF90-851BDC129F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备注占位符 2">
            <a:extLst>
              <a:ext uri="{FF2B5EF4-FFF2-40B4-BE49-F238E27FC236}">
                <a16:creationId xmlns:a16="http://schemas.microsoft.com/office/drawing/2014/main" id="{0B6AA82E-9828-A546-8905-F7925CB494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43011" name="灯片编号占位符 3">
            <a:extLst>
              <a:ext uri="{FF2B5EF4-FFF2-40B4-BE49-F238E27FC236}">
                <a16:creationId xmlns:a16="http://schemas.microsoft.com/office/drawing/2014/main" id="{1EB92CA6-42D2-B246-996A-3B07FC89024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3104294-EB44-E84D-9024-3D9B18BDD70A}" type="slidenum">
              <a:rPr lang="zh-CN" altLang="en-US" smtClean="0"/>
              <a:pPr/>
              <a:t>21</a:t>
            </a:fld>
            <a:endParaRPr lang="zh-CN" altLang="en-US"/>
          </a:p>
        </p:txBody>
      </p:sp>
    </p:spTree>
    <p:extLst>
      <p:ext uri="{BB962C8B-B14F-4D97-AF65-F5344CB8AC3E}">
        <p14:creationId xmlns:p14="http://schemas.microsoft.com/office/powerpoint/2010/main" val="178212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a:extLst>
              <a:ext uri="{FF2B5EF4-FFF2-40B4-BE49-F238E27FC236}">
                <a16:creationId xmlns:a16="http://schemas.microsoft.com/office/drawing/2014/main" id="{A08D1825-9724-E445-A01A-17FC1954AE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备注占位符 2">
            <a:extLst>
              <a:ext uri="{FF2B5EF4-FFF2-40B4-BE49-F238E27FC236}">
                <a16:creationId xmlns:a16="http://schemas.microsoft.com/office/drawing/2014/main" id="{B2653B4F-6E67-7748-BF01-2508157435F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21507" name="灯片编号占位符 3">
            <a:extLst>
              <a:ext uri="{FF2B5EF4-FFF2-40B4-BE49-F238E27FC236}">
                <a16:creationId xmlns:a16="http://schemas.microsoft.com/office/drawing/2014/main" id="{34F78E6A-9FF5-6F46-8714-B85C2E0F096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74F6C89-C960-CF4E-99A0-A85B86D6E8EA}"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a:extLst>
              <a:ext uri="{FF2B5EF4-FFF2-40B4-BE49-F238E27FC236}">
                <a16:creationId xmlns:a16="http://schemas.microsoft.com/office/drawing/2014/main" id="{B8268E38-0E94-9B4C-B5E1-7019112C20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备注占位符 2">
            <a:extLst>
              <a:ext uri="{FF2B5EF4-FFF2-40B4-BE49-F238E27FC236}">
                <a16:creationId xmlns:a16="http://schemas.microsoft.com/office/drawing/2014/main" id="{F5B024ED-2F85-4641-8837-2787AB36ABE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47107" name="灯片编号占位符 3">
            <a:extLst>
              <a:ext uri="{FF2B5EF4-FFF2-40B4-BE49-F238E27FC236}">
                <a16:creationId xmlns:a16="http://schemas.microsoft.com/office/drawing/2014/main" id="{A6AA5D5C-475D-1A4B-8C21-A81ADAA6204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803EA42-FD07-B84F-A4CA-ED4AB24832E2}" type="slidenum">
              <a:rPr lang="zh-CN" altLang="en-US" smtClean="0"/>
              <a:pPr/>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幻灯片图像占位符 1">
            <a:extLst>
              <a:ext uri="{FF2B5EF4-FFF2-40B4-BE49-F238E27FC236}">
                <a16:creationId xmlns:a16="http://schemas.microsoft.com/office/drawing/2014/main" id="{13BC4284-BE75-AB41-89A8-DBA3967ACA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0" name="备注占位符 2">
            <a:extLst>
              <a:ext uri="{FF2B5EF4-FFF2-40B4-BE49-F238E27FC236}">
                <a16:creationId xmlns:a16="http://schemas.microsoft.com/office/drawing/2014/main" id="{C41DFCB3-FC5B-064E-95B7-3C1A03A841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a:p>
        </p:txBody>
      </p:sp>
      <p:sp>
        <p:nvSpPr>
          <p:cNvPr id="99331" name="灯片编号占位符 3">
            <a:extLst>
              <a:ext uri="{FF2B5EF4-FFF2-40B4-BE49-F238E27FC236}">
                <a16:creationId xmlns:a16="http://schemas.microsoft.com/office/drawing/2014/main" id="{A85ABDEC-93E3-204B-AFA1-6E003E26324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DB84507-62DF-A247-B099-677A53E224CA}" type="slidenum">
              <a:rPr lang="zh-CN" altLang="en-US" smtClean="0"/>
              <a:pPr/>
              <a:t>24</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幻灯片图像占位符 1">
            <a:extLst>
              <a:ext uri="{FF2B5EF4-FFF2-40B4-BE49-F238E27FC236}">
                <a16:creationId xmlns:a16="http://schemas.microsoft.com/office/drawing/2014/main" id="{13BC4284-BE75-AB41-89A8-DBA3967ACA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0" name="备注占位符 2">
            <a:extLst>
              <a:ext uri="{FF2B5EF4-FFF2-40B4-BE49-F238E27FC236}">
                <a16:creationId xmlns:a16="http://schemas.microsoft.com/office/drawing/2014/main" id="{C41DFCB3-FC5B-064E-95B7-3C1A03A841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a:p>
        </p:txBody>
      </p:sp>
      <p:sp>
        <p:nvSpPr>
          <p:cNvPr id="99331" name="灯片编号占位符 3">
            <a:extLst>
              <a:ext uri="{FF2B5EF4-FFF2-40B4-BE49-F238E27FC236}">
                <a16:creationId xmlns:a16="http://schemas.microsoft.com/office/drawing/2014/main" id="{A85ABDEC-93E3-204B-AFA1-6E003E26324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DB84507-62DF-A247-B099-677A53E224CA}" type="slidenum">
              <a:rPr lang="zh-CN" altLang="en-US" smtClean="0"/>
              <a:pPr/>
              <a:t>25</a:t>
            </a:fld>
            <a:endParaRPr lang="zh-CN" altLang="en-US"/>
          </a:p>
        </p:txBody>
      </p:sp>
    </p:spTree>
    <p:extLst>
      <p:ext uri="{BB962C8B-B14F-4D97-AF65-F5344CB8AC3E}">
        <p14:creationId xmlns:p14="http://schemas.microsoft.com/office/powerpoint/2010/main" val="31865249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幻灯片图像占位符 1">
            <a:extLst>
              <a:ext uri="{FF2B5EF4-FFF2-40B4-BE49-F238E27FC236}">
                <a16:creationId xmlns:a16="http://schemas.microsoft.com/office/drawing/2014/main" id="{13BC4284-BE75-AB41-89A8-DBA3967ACA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0" name="备注占位符 2">
            <a:extLst>
              <a:ext uri="{FF2B5EF4-FFF2-40B4-BE49-F238E27FC236}">
                <a16:creationId xmlns:a16="http://schemas.microsoft.com/office/drawing/2014/main" id="{C41DFCB3-FC5B-064E-95B7-3C1A03A841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a:p>
        </p:txBody>
      </p:sp>
      <p:sp>
        <p:nvSpPr>
          <p:cNvPr id="99331" name="灯片编号占位符 3">
            <a:extLst>
              <a:ext uri="{FF2B5EF4-FFF2-40B4-BE49-F238E27FC236}">
                <a16:creationId xmlns:a16="http://schemas.microsoft.com/office/drawing/2014/main" id="{A85ABDEC-93E3-204B-AFA1-6E003E26324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DB84507-62DF-A247-B099-677A53E224CA}" type="slidenum">
              <a:rPr lang="zh-CN" altLang="en-US" smtClean="0"/>
              <a:pPr/>
              <a:t>27</a:t>
            </a:fld>
            <a:endParaRPr lang="zh-CN" altLang="en-US"/>
          </a:p>
        </p:txBody>
      </p:sp>
    </p:spTree>
    <p:extLst>
      <p:ext uri="{BB962C8B-B14F-4D97-AF65-F5344CB8AC3E}">
        <p14:creationId xmlns:p14="http://schemas.microsoft.com/office/powerpoint/2010/main" val="1488425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幻灯片图像占位符 1">
            <a:extLst>
              <a:ext uri="{FF2B5EF4-FFF2-40B4-BE49-F238E27FC236}">
                <a16:creationId xmlns:a16="http://schemas.microsoft.com/office/drawing/2014/main" id="{13BC4284-BE75-AB41-89A8-DBA3967ACA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0" name="备注占位符 2">
            <a:extLst>
              <a:ext uri="{FF2B5EF4-FFF2-40B4-BE49-F238E27FC236}">
                <a16:creationId xmlns:a16="http://schemas.microsoft.com/office/drawing/2014/main" id="{C41DFCB3-FC5B-064E-95B7-3C1A03A841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a:p>
        </p:txBody>
      </p:sp>
      <p:sp>
        <p:nvSpPr>
          <p:cNvPr id="99331" name="灯片编号占位符 3">
            <a:extLst>
              <a:ext uri="{FF2B5EF4-FFF2-40B4-BE49-F238E27FC236}">
                <a16:creationId xmlns:a16="http://schemas.microsoft.com/office/drawing/2014/main" id="{A85ABDEC-93E3-204B-AFA1-6E003E26324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DB84507-62DF-A247-B099-677A53E224CA}" type="slidenum">
              <a:rPr lang="zh-CN" altLang="en-US" smtClean="0"/>
              <a:pPr/>
              <a:t>29</a:t>
            </a:fld>
            <a:endParaRPr lang="zh-CN" altLang="en-US"/>
          </a:p>
        </p:txBody>
      </p:sp>
    </p:spTree>
    <p:extLst>
      <p:ext uri="{BB962C8B-B14F-4D97-AF65-F5344CB8AC3E}">
        <p14:creationId xmlns:p14="http://schemas.microsoft.com/office/powerpoint/2010/main" val="10097418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幻灯片图像占位符 1">
            <a:extLst>
              <a:ext uri="{FF2B5EF4-FFF2-40B4-BE49-F238E27FC236}">
                <a16:creationId xmlns:a16="http://schemas.microsoft.com/office/drawing/2014/main" id="{13BC4284-BE75-AB41-89A8-DBA3967ACA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0" name="备注占位符 2">
            <a:extLst>
              <a:ext uri="{FF2B5EF4-FFF2-40B4-BE49-F238E27FC236}">
                <a16:creationId xmlns:a16="http://schemas.microsoft.com/office/drawing/2014/main" id="{C41DFCB3-FC5B-064E-95B7-3C1A03A841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a:p>
        </p:txBody>
      </p:sp>
      <p:sp>
        <p:nvSpPr>
          <p:cNvPr id="99331" name="灯片编号占位符 3">
            <a:extLst>
              <a:ext uri="{FF2B5EF4-FFF2-40B4-BE49-F238E27FC236}">
                <a16:creationId xmlns:a16="http://schemas.microsoft.com/office/drawing/2014/main" id="{A85ABDEC-93E3-204B-AFA1-6E003E26324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DB84507-62DF-A247-B099-677A53E224CA}" type="slidenum">
              <a:rPr lang="zh-CN" altLang="en-US" smtClean="0"/>
              <a:pPr/>
              <a:t>30</a:t>
            </a:fld>
            <a:endParaRPr lang="zh-CN" altLang="en-US"/>
          </a:p>
        </p:txBody>
      </p:sp>
    </p:spTree>
    <p:extLst>
      <p:ext uri="{BB962C8B-B14F-4D97-AF65-F5344CB8AC3E}">
        <p14:creationId xmlns:p14="http://schemas.microsoft.com/office/powerpoint/2010/main" val="1643869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a:extLst>
              <a:ext uri="{FF2B5EF4-FFF2-40B4-BE49-F238E27FC236}">
                <a16:creationId xmlns:a16="http://schemas.microsoft.com/office/drawing/2014/main" id="{CED59F55-AFAA-D54D-AA1B-32AF67D3C2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备注占位符 2">
            <a:extLst>
              <a:ext uri="{FF2B5EF4-FFF2-40B4-BE49-F238E27FC236}">
                <a16:creationId xmlns:a16="http://schemas.microsoft.com/office/drawing/2014/main" id="{12E31117-5DC5-FA47-9DDF-CC00CD7D52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dirty="0"/>
          </a:p>
        </p:txBody>
      </p:sp>
      <p:sp>
        <p:nvSpPr>
          <p:cNvPr id="16387" name="幻灯片编号占位符 3">
            <a:extLst>
              <a:ext uri="{FF2B5EF4-FFF2-40B4-BE49-F238E27FC236}">
                <a16:creationId xmlns:a16="http://schemas.microsoft.com/office/drawing/2014/main" id="{938D9478-82F0-5640-B951-936FA49BE82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EEA9849-9C50-C041-BF93-872C1BFE6CC4}" type="slidenum">
              <a:rPr lang="zh-CN" altLang="en-US" smtClean="0"/>
              <a:pPr/>
              <a:t>31</a:t>
            </a:fld>
            <a:endParaRPr lang="zh-CN" altLang="en-US"/>
          </a:p>
        </p:txBody>
      </p:sp>
    </p:spTree>
    <p:extLst>
      <p:ext uri="{BB962C8B-B14F-4D97-AF65-F5344CB8AC3E}">
        <p14:creationId xmlns:p14="http://schemas.microsoft.com/office/powerpoint/2010/main" val="689364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a:extLst>
              <a:ext uri="{FF2B5EF4-FFF2-40B4-BE49-F238E27FC236}">
                <a16:creationId xmlns:a16="http://schemas.microsoft.com/office/drawing/2014/main" id="{B1BA2F04-59CE-4443-89DC-09265121CD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备注占位符 2">
            <a:extLst>
              <a:ext uri="{FF2B5EF4-FFF2-40B4-BE49-F238E27FC236}">
                <a16:creationId xmlns:a16="http://schemas.microsoft.com/office/drawing/2014/main" id="{02A0D1BE-D3B6-0E4B-A5AC-B7FCA280187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18435" name="灯片编号占位符 3">
            <a:extLst>
              <a:ext uri="{FF2B5EF4-FFF2-40B4-BE49-F238E27FC236}">
                <a16:creationId xmlns:a16="http://schemas.microsoft.com/office/drawing/2014/main" id="{41CFC5CD-5A9E-8A40-82CD-897E22C1EC4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C080056-205B-404F-B314-CB1DB7AB1A8D}"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a:extLst>
              <a:ext uri="{FF2B5EF4-FFF2-40B4-BE49-F238E27FC236}">
                <a16:creationId xmlns:a16="http://schemas.microsoft.com/office/drawing/2014/main" id="{6FB5577B-C97E-0B42-8254-EEC9AD6504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备注占位符 2">
            <a:extLst>
              <a:ext uri="{FF2B5EF4-FFF2-40B4-BE49-F238E27FC236}">
                <a16:creationId xmlns:a16="http://schemas.microsoft.com/office/drawing/2014/main" id="{E2A5EB8C-814D-8243-B33D-D80F3603130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23555" name="灯片编号占位符 3">
            <a:extLst>
              <a:ext uri="{FF2B5EF4-FFF2-40B4-BE49-F238E27FC236}">
                <a16:creationId xmlns:a16="http://schemas.microsoft.com/office/drawing/2014/main" id="{2DB67397-B398-D046-9CD2-7ABAED15926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6C7E849-A7CC-3A4C-8984-3C7B9B73AA24}" type="slidenum">
              <a:rPr lang="zh-CN" altLang="en-US" smtClean="0"/>
              <a:pPr/>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a:extLst>
              <a:ext uri="{FF2B5EF4-FFF2-40B4-BE49-F238E27FC236}">
                <a16:creationId xmlns:a16="http://schemas.microsoft.com/office/drawing/2014/main" id="{6FB5577B-C97E-0B42-8254-EEC9AD6504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备注占位符 2">
            <a:extLst>
              <a:ext uri="{FF2B5EF4-FFF2-40B4-BE49-F238E27FC236}">
                <a16:creationId xmlns:a16="http://schemas.microsoft.com/office/drawing/2014/main" id="{E2A5EB8C-814D-8243-B33D-D80F3603130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23555" name="灯片编号占位符 3">
            <a:extLst>
              <a:ext uri="{FF2B5EF4-FFF2-40B4-BE49-F238E27FC236}">
                <a16:creationId xmlns:a16="http://schemas.microsoft.com/office/drawing/2014/main" id="{2DB67397-B398-D046-9CD2-7ABAED15926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6C7E849-A7CC-3A4C-8984-3C7B9B73AA24}" type="slidenum">
              <a:rPr lang="zh-CN" altLang="en-US" smtClean="0"/>
              <a:pPr/>
              <a:t>6</a:t>
            </a:fld>
            <a:endParaRPr lang="zh-CN" altLang="en-US"/>
          </a:p>
        </p:txBody>
      </p:sp>
    </p:spTree>
    <p:extLst>
      <p:ext uri="{BB962C8B-B14F-4D97-AF65-F5344CB8AC3E}">
        <p14:creationId xmlns:p14="http://schemas.microsoft.com/office/powerpoint/2010/main" val="315103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a:extLst>
              <a:ext uri="{FF2B5EF4-FFF2-40B4-BE49-F238E27FC236}">
                <a16:creationId xmlns:a16="http://schemas.microsoft.com/office/drawing/2014/main" id="{6FB5577B-C97E-0B42-8254-EEC9AD6504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备注占位符 2">
            <a:extLst>
              <a:ext uri="{FF2B5EF4-FFF2-40B4-BE49-F238E27FC236}">
                <a16:creationId xmlns:a16="http://schemas.microsoft.com/office/drawing/2014/main" id="{E2A5EB8C-814D-8243-B33D-D80F3603130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23555" name="灯片编号占位符 3">
            <a:extLst>
              <a:ext uri="{FF2B5EF4-FFF2-40B4-BE49-F238E27FC236}">
                <a16:creationId xmlns:a16="http://schemas.microsoft.com/office/drawing/2014/main" id="{2DB67397-B398-D046-9CD2-7ABAED15926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6C7E849-A7CC-3A4C-8984-3C7B9B73AA24}" type="slidenum">
              <a:rPr lang="zh-CN" altLang="en-US" smtClean="0"/>
              <a:pPr/>
              <a:t>7</a:t>
            </a:fld>
            <a:endParaRPr lang="zh-CN" altLang="en-US"/>
          </a:p>
        </p:txBody>
      </p:sp>
    </p:spTree>
    <p:extLst>
      <p:ext uri="{BB962C8B-B14F-4D97-AF65-F5344CB8AC3E}">
        <p14:creationId xmlns:p14="http://schemas.microsoft.com/office/powerpoint/2010/main" val="2993077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a:extLst>
              <a:ext uri="{FF2B5EF4-FFF2-40B4-BE49-F238E27FC236}">
                <a16:creationId xmlns:a16="http://schemas.microsoft.com/office/drawing/2014/main" id="{10F61DBF-36BC-104B-8F11-D9C26BC6E4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备注占位符 2">
            <a:extLst>
              <a:ext uri="{FF2B5EF4-FFF2-40B4-BE49-F238E27FC236}">
                <a16:creationId xmlns:a16="http://schemas.microsoft.com/office/drawing/2014/main" id="{3F03B959-920A-134A-9971-A9B97304432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38915" name="灯片编号占位符 3">
            <a:extLst>
              <a:ext uri="{FF2B5EF4-FFF2-40B4-BE49-F238E27FC236}">
                <a16:creationId xmlns:a16="http://schemas.microsoft.com/office/drawing/2014/main" id="{6381F86F-92D5-E043-AF47-0927A2A60E6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847DA2D-A00B-2A48-A463-F184A571A9D1}" type="slidenum">
              <a:rPr lang="zh-CN" altLang="en-US" smtClean="0"/>
              <a:pPr/>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a:extLst>
              <a:ext uri="{FF2B5EF4-FFF2-40B4-BE49-F238E27FC236}">
                <a16:creationId xmlns:a16="http://schemas.microsoft.com/office/drawing/2014/main" id="{9C08BDBA-29D6-8B4D-8D05-BFC4E10F58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备注占位符 2">
            <a:extLst>
              <a:ext uri="{FF2B5EF4-FFF2-40B4-BE49-F238E27FC236}">
                <a16:creationId xmlns:a16="http://schemas.microsoft.com/office/drawing/2014/main" id="{3DCD1F7E-553A-6045-A80A-882594AD709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40963" name="灯片编号占位符 3">
            <a:extLst>
              <a:ext uri="{FF2B5EF4-FFF2-40B4-BE49-F238E27FC236}">
                <a16:creationId xmlns:a16="http://schemas.microsoft.com/office/drawing/2014/main" id="{AE1BD7EC-A086-7B42-98C7-E8F96D3624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2E82A16-22E5-D145-9185-FC36D459A087}" type="slidenum">
              <a:rPr lang="zh-CN" altLang="en-US" smtClean="0"/>
              <a:pPr/>
              <a:t>10</a:t>
            </a:fld>
            <a:endParaRPr lang="zh-CN" altLang="en-US"/>
          </a:p>
        </p:txBody>
      </p:sp>
    </p:spTree>
    <p:extLst>
      <p:ext uri="{BB962C8B-B14F-4D97-AF65-F5344CB8AC3E}">
        <p14:creationId xmlns:p14="http://schemas.microsoft.com/office/powerpoint/2010/main" val="2378315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a:extLst>
              <a:ext uri="{FF2B5EF4-FFF2-40B4-BE49-F238E27FC236}">
                <a16:creationId xmlns:a16="http://schemas.microsoft.com/office/drawing/2014/main" id="{9C08BDBA-29D6-8B4D-8D05-BFC4E10F58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备注占位符 2">
            <a:extLst>
              <a:ext uri="{FF2B5EF4-FFF2-40B4-BE49-F238E27FC236}">
                <a16:creationId xmlns:a16="http://schemas.microsoft.com/office/drawing/2014/main" id="{3DCD1F7E-553A-6045-A80A-882594AD709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a:p>
        </p:txBody>
      </p:sp>
      <p:sp>
        <p:nvSpPr>
          <p:cNvPr id="40963" name="灯片编号占位符 3">
            <a:extLst>
              <a:ext uri="{FF2B5EF4-FFF2-40B4-BE49-F238E27FC236}">
                <a16:creationId xmlns:a16="http://schemas.microsoft.com/office/drawing/2014/main" id="{AE1BD7EC-A086-7B42-98C7-E8F96D3624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2E82A16-22E5-D145-9185-FC36D459A087}" type="slidenum">
              <a:rPr lang="zh-CN" altLang="en-US" smtClean="0"/>
              <a:pPr/>
              <a:t>11</a:t>
            </a:fld>
            <a:endParaRPr lang="zh-CN" altLang="en-US"/>
          </a:p>
        </p:txBody>
      </p:sp>
    </p:spTree>
    <p:extLst>
      <p:ext uri="{BB962C8B-B14F-4D97-AF65-F5344CB8AC3E}">
        <p14:creationId xmlns:p14="http://schemas.microsoft.com/office/powerpoint/2010/main" val="1680772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3A4B3D04-88AE-1D45-9DFE-62F5A7019FB5}"/>
              </a:ext>
            </a:extLst>
          </p:cNvPr>
          <p:cNvSpPr>
            <a:spLocks noGrp="1"/>
          </p:cNvSpPr>
          <p:nvPr>
            <p:ph type="dt" sz="half" idx="10"/>
          </p:nvPr>
        </p:nvSpPr>
        <p:spPr/>
        <p:txBody>
          <a:bodyPr/>
          <a:lstStyle>
            <a:lvl1pPr>
              <a:defRPr/>
            </a:lvl1pPr>
          </a:lstStyle>
          <a:p>
            <a:pPr>
              <a:defRPr/>
            </a:pPr>
            <a:fld id="{CB83435D-35A6-394F-B658-037803921F80}" type="datetimeFigureOut">
              <a:rPr lang="zh-CN" altLang="en-US"/>
              <a:pPr>
                <a:defRPr/>
              </a:pPr>
              <a:t>2019/3/25</a:t>
            </a:fld>
            <a:endParaRPr lang="zh-CN" altLang="en-US"/>
          </a:p>
        </p:txBody>
      </p:sp>
      <p:sp>
        <p:nvSpPr>
          <p:cNvPr id="5" name="页脚占位符 4">
            <a:extLst>
              <a:ext uri="{FF2B5EF4-FFF2-40B4-BE49-F238E27FC236}">
                <a16:creationId xmlns:a16="http://schemas.microsoft.com/office/drawing/2014/main" id="{A5E423A6-2F8C-8147-83D6-2AAFBE13792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242D5247-1B43-3247-A9E4-7742DE380D7B}"/>
              </a:ext>
            </a:extLst>
          </p:cNvPr>
          <p:cNvSpPr>
            <a:spLocks noGrp="1"/>
          </p:cNvSpPr>
          <p:nvPr>
            <p:ph type="sldNum" sz="quarter" idx="12"/>
          </p:nvPr>
        </p:nvSpPr>
        <p:spPr/>
        <p:txBody>
          <a:bodyPr/>
          <a:lstStyle>
            <a:lvl1pPr>
              <a:defRPr/>
            </a:lvl1pPr>
          </a:lstStyle>
          <a:p>
            <a:pPr>
              <a:defRPr/>
            </a:pPr>
            <a:fld id="{2CFB3253-964C-A545-99B5-C1245B246736}" type="slidenum">
              <a:rPr lang="zh-CN" altLang="en-US"/>
              <a:pPr>
                <a:defRPr/>
              </a:pPr>
              <a:t>‹#›</a:t>
            </a:fld>
            <a:endParaRPr lang="zh-CN" altLang="en-US"/>
          </a:p>
        </p:txBody>
      </p:sp>
    </p:spTree>
    <p:extLst>
      <p:ext uri="{BB962C8B-B14F-4D97-AF65-F5344CB8AC3E}">
        <p14:creationId xmlns:p14="http://schemas.microsoft.com/office/powerpoint/2010/main" val="2393258118"/>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FC5E734-0704-4E43-AB57-7ACB82356BD5}"/>
              </a:ext>
            </a:extLst>
          </p:cNvPr>
          <p:cNvSpPr>
            <a:spLocks noGrp="1"/>
          </p:cNvSpPr>
          <p:nvPr>
            <p:ph type="dt" sz="half" idx="10"/>
          </p:nvPr>
        </p:nvSpPr>
        <p:spPr/>
        <p:txBody>
          <a:bodyPr/>
          <a:lstStyle>
            <a:lvl1pPr>
              <a:defRPr/>
            </a:lvl1pPr>
          </a:lstStyle>
          <a:p>
            <a:pPr>
              <a:defRPr/>
            </a:pPr>
            <a:fld id="{A641570E-E683-4F4C-8103-79B821CB986C}" type="datetimeFigureOut">
              <a:rPr lang="zh-CN" altLang="en-US"/>
              <a:pPr>
                <a:defRPr/>
              </a:pPr>
              <a:t>2019/3/25</a:t>
            </a:fld>
            <a:endParaRPr lang="zh-CN" altLang="en-US"/>
          </a:p>
        </p:txBody>
      </p:sp>
      <p:sp>
        <p:nvSpPr>
          <p:cNvPr id="5" name="页脚占位符 4">
            <a:extLst>
              <a:ext uri="{FF2B5EF4-FFF2-40B4-BE49-F238E27FC236}">
                <a16:creationId xmlns:a16="http://schemas.microsoft.com/office/drawing/2014/main" id="{EAD719B4-74DC-BA4B-82BD-C1CCF2ABB2D8}"/>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75C0D348-2860-B845-B9BF-EC34795ACFEC}"/>
              </a:ext>
            </a:extLst>
          </p:cNvPr>
          <p:cNvSpPr>
            <a:spLocks noGrp="1"/>
          </p:cNvSpPr>
          <p:nvPr>
            <p:ph type="sldNum" sz="quarter" idx="12"/>
          </p:nvPr>
        </p:nvSpPr>
        <p:spPr/>
        <p:txBody>
          <a:bodyPr/>
          <a:lstStyle>
            <a:lvl1pPr>
              <a:defRPr/>
            </a:lvl1pPr>
          </a:lstStyle>
          <a:p>
            <a:pPr>
              <a:defRPr/>
            </a:pPr>
            <a:fld id="{6652C78A-E9E3-6D45-AAEA-EBB8B3CE7207}" type="slidenum">
              <a:rPr lang="zh-CN" altLang="en-US"/>
              <a:pPr>
                <a:defRPr/>
              </a:pPr>
              <a:t>‹#›</a:t>
            </a:fld>
            <a:endParaRPr lang="zh-CN" altLang="en-US"/>
          </a:p>
        </p:txBody>
      </p:sp>
    </p:spTree>
    <p:extLst>
      <p:ext uri="{BB962C8B-B14F-4D97-AF65-F5344CB8AC3E}">
        <p14:creationId xmlns:p14="http://schemas.microsoft.com/office/powerpoint/2010/main" val="218828032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8230908-A9A8-A74D-A840-755E4A53EBB3}"/>
              </a:ext>
            </a:extLst>
          </p:cNvPr>
          <p:cNvSpPr>
            <a:spLocks noGrp="1"/>
          </p:cNvSpPr>
          <p:nvPr>
            <p:ph type="dt" sz="half" idx="10"/>
          </p:nvPr>
        </p:nvSpPr>
        <p:spPr/>
        <p:txBody>
          <a:bodyPr/>
          <a:lstStyle>
            <a:lvl1pPr>
              <a:defRPr/>
            </a:lvl1pPr>
          </a:lstStyle>
          <a:p>
            <a:pPr>
              <a:defRPr/>
            </a:pPr>
            <a:fld id="{3E11D9B1-1FA8-584B-83FC-820EE8A21087}" type="datetimeFigureOut">
              <a:rPr lang="zh-CN" altLang="en-US"/>
              <a:pPr>
                <a:defRPr/>
              </a:pPr>
              <a:t>2019/3/25</a:t>
            </a:fld>
            <a:endParaRPr lang="zh-CN" altLang="en-US"/>
          </a:p>
        </p:txBody>
      </p:sp>
      <p:sp>
        <p:nvSpPr>
          <p:cNvPr id="5" name="页脚占位符 4">
            <a:extLst>
              <a:ext uri="{FF2B5EF4-FFF2-40B4-BE49-F238E27FC236}">
                <a16:creationId xmlns:a16="http://schemas.microsoft.com/office/drawing/2014/main" id="{D5107FF2-1D08-384F-B916-C68DB6CC8EA8}"/>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75ADE708-DEA6-AD4E-9938-F04E6D9BBEA7}"/>
              </a:ext>
            </a:extLst>
          </p:cNvPr>
          <p:cNvSpPr>
            <a:spLocks noGrp="1"/>
          </p:cNvSpPr>
          <p:nvPr>
            <p:ph type="sldNum" sz="quarter" idx="12"/>
          </p:nvPr>
        </p:nvSpPr>
        <p:spPr/>
        <p:txBody>
          <a:bodyPr/>
          <a:lstStyle>
            <a:lvl1pPr>
              <a:defRPr/>
            </a:lvl1pPr>
          </a:lstStyle>
          <a:p>
            <a:pPr>
              <a:defRPr/>
            </a:pPr>
            <a:fld id="{23335F3B-DCC1-B74E-BA8C-F7A2A1696F44}" type="slidenum">
              <a:rPr lang="zh-CN" altLang="en-US"/>
              <a:pPr>
                <a:defRPr/>
              </a:pPr>
              <a:t>‹#›</a:t>
            </a:fld>
            <a:endParaRPr lang="zh-CN" altLang="en-US"/>
          </a:p>
        </p:txBody>
      </p:sp>
    </p:spTree>
    <p:extLst>
      <p:ext uri="{BB962C8B-B14F-4D97-AF65-F5344CB8AC3E}">
        <p14:creationId xmlns:p14="http://schemas.microsoft.com/office/powerpoint/2010/main" val="270162610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9607F3-CF57-3246-8BCA-6622E1167188}"/>
              </a:ext>
            </a:extLst>
          </p:cNvPr>
          <p:cNvSpPr>
            <a:spLocks noGrp="1"/>
          </p:cNvSpPr>
          <p:nvPr>
            <p:ph type="dt" sz="half" idx="10"/>
          </p:nvPr>
        </p:nvSpPr>
        <p:spPr/>
        <p:txBody>
          <a:bodyPr/>
          <a:lstStyle>
            <a:lvl1pPr>
              <a:defRPr/>
            </a:lvl1pPr>
          </a:lstStyle>
          <a:p>
            <a:pPr>
              <a:defRPr/>
            </a:pPr>
            <a:fld id="{7DE345AE-657C-0043-BFCA-281E003FE682}" type="datetimeFigureOut">
              <a:rPr lang="zh-CN" altLang="en-US"/>
              <a:pPr>
                <a:defRPr/>
              </a:pPr>
              <a:t>2019/3/25</a:t>
            </a:fld>
            <a:endParaRPr lang="zh-CN" altLang="en-US"/>
          </a:p>
        </p:txBody>
      </p:sp>
      <p:sp>
        <p:nvSpPr>
          <p:cNvPr id="5" name="页脚占位符 4">
            <a:extLst>
              <a:ext uri="{FF2B5EF4-FFF2-40B4-BE49-F238E27FC236}">
                <a16:creationId xmlns:a16="http://schemas.microsoft.com/office/drawing/2014/main" id="{5CB453E5-822F-EC47-9E63-95F3CECF8CD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A9BA0185-ABF7-8847-ACC4-833EE04AA4F0}"/>
              </a:ext>
            </a:extLst>
          </p:cNvPr>
          <p:cNvSpPr>
            <a:spLocks noGrp="1"/>
          </p:cNvSpPr>
          <p:nvPr>
            <p:ph type="sldNum" sz="quarter" idx="12"/>
          </p:nvPr>
        </p:nvSpPr>
        <p:spPr/>
        <p:txBody>
          <a:bodyPr/>
          <a:lstStyle>
            <a:lvl1pPr>
              <a:defRPr/>
            </a:lvl1pPr>
          </a:lstStyle>
          <a:p>
            <a:pPr>
              <a:defRPr/>
            </a:pPr>
            <a:fld id="{D8E2AE2E-70C4-1F4A-8833-1C4C6EE50C05}" type="slidenum">
              <a:rPr lang="zh-CN" altLang="en-US"/>
              <a:pPr>
                <a:defRPr/>
              </a:pPr>
              <a:t>‹#›</a:t>
            </a:fld>
            <a:endParaRPr lang="zh-CN" altLang="en-US"/>
          </a:p>
        </p:txBody>
      </p:sp>
    </p:spTree>
    <p:extLst>
      <p:ext uri="{BB962C8B-B14F-4D97-AF65-F5344CB8AC3E}">
        <p14:creationId xmlns:p14="http://schemas.microsoft.com/office/powerpoint/2010/main" val="119726414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51E9BBD-7939-CB45-AEF0-8AA6502E0DA6}"/>
              </a:ext>
            </a:extLst>
          </p:cNvPr>
          <p:cNvSpPr>
            <a:spLocks noGrp="1"/>
          </p:cNvSpPr>
          <p:nvPr>
            <p:ph type="dt" sz="half" idx="10"/>
          </p:nvPr>
        </p:nvSpPr>
        <p:spPr/>
        <p:txBody>
          <a:bodyPr/>
          <a:lstStyle>
            <a:lvl1pPr>
              <a:defRPr/>
            </a:lvl1pPr>
          </a:lstStyle>
          <a:p>
            <a:pPr>
              <a:defRPr/>
            </a:pPr>
            <a:fld id="{0EEEAEB5-7CBB-2D4A-966E-2C37B05605C6}" type="datetimeFigureOut">
              <a:rPr lang="zh-CN" altLang="en-US"/>
              <a:pPr>
                <a:defRPr/>
              </a:pPr>
              <a:t>2019/3/25</a:t>
            </a:fld>
            <a:endParaRPr lang="zh-CN" altLang="en-US"/>
          </a:p>
        </p:txBody>
      </p:sp>
      <p:sp>
        <p:nvSpPr>
          <p:cNvPr id="5" name="页脚占位符 4">
            <a:extLst>
              <a:ext uri="{FF2B5EF4-FFF2-40B4-BE49-F238E27FC236}">
                <a16:creationId xmlns:a16="http://schemas.microsoft.com/office/drawing/2014/main" id="{1656A5D4-3426-D042-B1F1-BE9B475737F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153F6CC-0595-7042-9999-EDB12F34B46D}"/>
              </a:ext>
            </a:extLst>
          </p:cNvPr>
          <p:cNvSpPr>
            <a:spLocks noGrp="1"/>
          </p:cNvSpPr>
          <p:nvPr>
            <p:ph type="sldNum" sz="quarter" idx="12"/>
          </p:nvPr>
        </p:nvSpPr>
        <p:spPr/>
        <p:txBody>
          <a:bodyPr/>
          <a:lstStyle>
            <a:lvl1pPr>
              <a:defRPr/>
            </a:lvl1pPr>
          </a:lstStyle>
          <a:p>
            <a:pPr>
              <a:defRPr/>
            </a:pPr>
            <a:fld id="{9D3C2C18-3C31-F545-A9B4-68AAC677648D}" type="slidenum">
              <a:rPr lang="zh-CN" altLang="en-US"/>
              <a:pPr>
                <a:defRPr/>
              </a:pPr>
              <a:t>‹#›</a:t>
            </a:fld>
            <a:endParaRPr lang="zh-CN" altLang="en-US"/>
          </a:p>
        </p:txBody>
      </p:sp>
    </p:spTree>
    <p:extLst>
      <p:ext uri="{BB962C8B-B14F-4D97-AF65-F5344CB8AC3E}">
        <p14:creationId xmlns:p14="http://schemas.microsoft.com/office/powerpoint/2010/main" val="18724189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A1421AD4-1A57-3C4B-80F9-965451A2DCA6}"/>
              </a:ext>
            </a:extLst>
          </p:cNvPr>
          <p:cNvSpPr>
            <a:spLocks noGrp="1"/>
          </p:cNvSpPr>
          <p:nvPr>
            <p:ph type="dt" sz="half" idx="10"/>
          </p:nvPr>
        </p:nvSpPr>
        <p:spPr/>
        <p:txBody>
          <a:bodyPr/>
          <a:lstStyle>
            <a:lvl1pPr>
              <a:defRPr/>
            </a:lvl1pPr>
          </a:lstStyle>
          <a:p>
            <a:pPr>
              <a:defRPr/>
            </a:pPr>
            <a:fld id="{1551932E-894C-9543-B3D4-844B687AB5EF}" type="datetimeFigureOut">
              <a:rPr lang="zh-CN" altLang="en-US"/>
              <a:pPr>
                <a:defRPr/>
              </a:pPr>
              <a:t>2019/3/25</a:t>
            </a:fld>
            <a:endParaRPr lang="zh-CN" altLang="en-US"/>
          </a:p>
        </p:txBody>
      </p:sp>
      <p:sp>
        <p:nvSpPr>
          <p:cNvPr id="6" name="页脚占位符 4">
            <a:extLst>
              <a:ext uri="{FF2B5EF4-FFF2-40B4-BE49-F238E27FC236}">
                <a16:creationId xmlns:a16="http://schemas.microsoft.com/office/drawing/2014/main" id="{19B6A401-67E8-4B4D-A954-C4D593CA39B6}"/>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40F03FD2-12B1-8947-AE3F-9D7C7354C17C}"/>
              </a:ext>
            </a:extLst>
          </p:cNvPr>
          <p:cNvSpPr>
            <a:spLocks noGrp="1"/>
          </p:cNvSpPr>
          <p:nvPr>
            <p:ph type="sldNum" sz="quarter" idx="12"/>
          </p:nvPr>
        </p:nvSpPr>
        <p:spPr/>
        <p:txBody>
          <a:bodyPr/>
          <a:lstStyle>
            <a:lvl1pPr>
              <a:defRPr/>
            </a:lvl1pPr>
          </a:lstStyle>
          <a:p>
            <a:pPr>
              <a:defRPr/>
            </a:pPr>
            <a:fld id="{6DECFA9B-470A-8B4E-8697-E8BCFC683793}" type="slidenum">
              <a:rPr lang="zh-CN" altLang="en-US"/>
              <a:pPr>
                <a:defRPr/>
              </a:pPr>
              <a:t>‹#›</a:t>
            </a:fld>
            <a:endParaRPr lang="zh-CN" altLang="en-US"/>
          </a:p>
        </p:txBody>
      </p:sp>
    </p:spTree>
    <p:extLst>
      <p:ext uri="{BB962C8B-B14F-4D97-AF65-F5344CB8AC3E}">
        <p14:creationId xmlns:p14="http://schemas.microsoft.com/office/powerpoint/2010/main" val="169509858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CC180A97-7248-3A4E-9BD7-69ED9DF940C7}"/>
              </a:ext>
            </a:extLst>
          </p:cNvPr>
          <p:cNvSpPr>
            <a:spLocks noGrp="1"/>
          </p:cNvSpPr>
          <p:nvPr>
            <p:ph type="dt" sz="half" idx="10"/>
          </p:nvPr>
        </p:nvSpPr>
        <p:spPr/>
        <p:txBody>
          <a:bodyPr/>
          <a:lstStyle>
            <a:lvl1pPr>
              <a:defRPr/>
            </a:lvl1pPr>
          </a:lstStyle>
          <a:p>
            <a:pPr>
              <a:defRPr/>
            </a:pPr>
            <a:fld id="{3FDF97FE-25C4-9248-BC06-581375265010}" type="datetimeFigureOut">
              <a:rPr lang="zh-CN" altLang="en-US"/>
              <a:pPr>
                <a:defRPr/>
              </a:pPr>
              <a:t>2019/3/25</a:t>
            </a:fld>
            <a:endParaRPr lang="zh-CN" altLang="en-US"/>
          </a:p>
        </p:txBody>
      </p:sp>
      <p:sp>
        <p:nvSpPr>
          <p:cNvPr id="8" name="页脚占位符 4">
            <a:extLst>
              <a:ext uri="{FF2B5EF4-FFF2-40B4-BE49-F238E27FC236}">
                <a16:creationId xmlns:a16="http://schemas.microsoft.com/office/drawing/2014/main" id="{7E763813-313C-0342-B94E-87652E47D8E4}"/>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33A371EE-57C7-2044-8459-EBE86106F615}"/>
              </a:ext>
            </a:extLst>
          </p:cNvPr>
          <p:cNvSpPr>
            <a:spLocks noGrp="1"/>
          </p:cNvSpPr>
          <p:nvPr>
            <p:ph type="sldNum" sz="quarter" idx="12"/>
          </p:nvPr>
        </p:nvSpPr>
        <p:spPr/>
        <p:txBody>
          <a:bodyPr/>
          <a:lstStyle>
            <a:lvl1pPr>
              <a:defRPr/>
            </a:lvl1pPr>
          </a:lstStyle>
          <a:p>
            <a:pPr>
              <a:defRPr/>
            </a:pPr>
            <a:fld id="{2FC306BD-B6D6-4E48-AD86-D0266EAD9051}" type="slidenum">
              <a:rPr lang="zh-CN" altLang="en-US"/>
              <a:pPr>
                <a:defRPr/>
              </a:pPr>
              <a:t>‹#›</a:t>
            </a:fld>
            <a:endParaRPr lang="zh-CN" altLang="en-US"/>
          </a:p>
        </p:txBody>
      </p:sp>
    </p:spTree>
    <p:extLst>
      <p:ext uri="{BB962C8B-B14F-4D97-AF65-F5344CB8AC3E}">
        <p14:creationId xmlns:p14="http://schemas.microsoft.com/office/powerpoint/2010/main" val="264695946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8BBF8A1E-04B1-CD43-BFC7-71D6A952A0E7}"/>
              </a:ext>
            </a:extLst>
          </p:cNvPr>
          <p:cNvSpPr>
            <a:spLocks noGrp="1"/>
          </p:cNvSpPr>
          <p:nvPr>
            <p:ph type="dt" sz="half" idx="10"/>
          </p:nvPr>
        </p:nvSpPr>
        <p:spPr/>
        <p:txBody>
          <a:bodyPr/>
          <a:lstStyle>
            <a:lvl1pPr>
              <a:defRPr/>
            </a:lvl1pPr>
          </a:lstStyle>
          <a:p>
            <a:pPr>
              <a:defRPr/>
            </a:pPr>
            <a:fld id="{D53C50A8-29F1-764B-9D54-D404785ED83A}" type="datetimeFigureOut">
              <a:rPr lang="zh-CN" altLang="en-US"/>
              <a:pPr>
                <a:defRPr/>
              </a:pPr>
              <a:t>2019/3/25</a:t>
            </a:fld>
            <a:endParaRPr lang="zh-CN" altLang="en-US"/>
          </a:p>
        </p:txBody>
      </p:sp>
      <p:sp>
        <p:nvSpPr>
          <p:cNvPr id="4" name="页脚占位符 4">
            <a:extLst>
              <a:ext uri="{FF2B5EF4-FFF2-40B4-BE49-F238E27FC236}">
                <a16:creationId xmlns:a16="http://schemas.microsoft.com/office/drawing/2014/main" id="{A7C1B81B-D6FF-7E46-AD3E-AEB737AFF9D0}"/>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A9260C00-75A9-5B47-9D4D-8D663C84A664}"/>
              </a:ext>
            </a:extLst>
          </p:cNvPr>
          <p:cNvSpPr>
            <a:spLocks noGrp="1"/>
          </p:cNvSpPr>
          <p:nvPr>
            <p:ph type="sldNum" sz="quarter" idx="12"/>
          </p:nvPr>
        </p:nvSpPr>
        <p:spPr/>
        <p:txBody>
          <a:bodyPr/>
          <a:lstStyle>
            <a:lvl1pPr>
              <a:defRPr/>
            </a:lvl1pPr>
          </a:lstStyle>
          <a:p>
            <a:pPr>
              <a:defRPr/>
            </a:pPr>
            <a:fld id="{A092D32A-B966-E647-99BB-15898FAE50B1}" type="slidenum">
              <a:rPr lang="zh-CN" altLang="en-US"/>
              <a:pPr>
                <a:defRPr/>
              </a:pPr>
              <a:t>‹#›</a:t>
            </a:fld>
            <a:endParaRPr lang="zh-CN" altLang="en-US"/>
          </a:p>
        </p:txBody>
      </p:sp>
    </p:spTree>
    <p:extLst>
      <p:ext uri="{BB962C8B-B14F-4D97-AF65-F5344CB8AC3E}">
        <p14:creationId xmlns:p14="http://schemas.microsoft.com/office/powerpoint/2010/main" val="278458104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C827673B-D524-FA49-8355-1E239B1A15DB}"/>
              </a:ext>
            </a:extLst>
          </p:cNvPr>
          <p:cNvSpPr>
            <a:spLocks noGrp="1"/>
          </p:cNvSpPr>
          <p:nvPr>
            <p:ph type="dt" sz="half" idx="10"/>
          </p:nvPr>
        </p:nvSpPr>
        <p:spPr/>
        <p:txBody>
          <a:bodyPr/>
          <a:lstStyle>
            <a:lvl1pPr>
              <a:defRPr/>
            </a:lvl1pPr>
          </a:lstStyle>
          <a:p>
            <a:pPr>
              <a:defRPr/>
            </a:pPr>
            <a:fld id="{7B3DE3BC-9F54-8B40-BA22-A0C9F4DB8D40}" type="datetimeFigureOut">
              <a:rPr lang="zh-CN" altLang="en-US"/>
              <a:pPr>
                <a:defRPr/>
              </a:pPr>
              <a:t>2019/3/25</a:t>
            </a:fld>
            <a:endParaRPr lang="zh-CN" altLang="en-US"/>
          </a:p>
        </p:txBody>
      </p:sp>
      <p:sp>
        <p:nvSpPr>
          <p:cNvPr id="3" name="页脚占位符 4">
            <a:extLst>
              <a:ext uri="{FF2B5EF4-FFF2-40B4-BE49-F238E27FC236}">
                <a16:creationId xmlns:a16="http://schemas.microsoft.com/office/drawing/2014/main" id="{62F0BC2B-718E-3B44-856B-0CBB6FF42C0D}"/>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1732F86E-ECBD-7645-B892-79017A83F566}"/>
              </a:ext>
            </a:extLst>
          </p:cNvPr>
          <p:cNvSpPr>
            <a:spLocks noGrp="1"/>
          </p:cNvSpPr>
          <p:nvPr>
            <p:ph type="sldNum" sz="quarter" idx="12"/>
          </p:nvPr>
        </p:nvSpPr>
        <p:spPr/>
        <p:txBody>
          <a:bodyPr/>
          <a:lstStyle>
            <a:lvl1pPr>
              <a:defRPr/>
            </a:lvl1pPr>
          </a:lstStyle>
          <a:p>
            <a:pPr>
              <a:defRPr/>
            </a:pPr>
            <a:fld id="{198CE9B9-DA2E-5041-9942-AFCDF399CEE5}" type="slidenum">
              <a:rPr lang="zh-CN" altLang="en-US"/>
              <a:pPr>
                <a:defRPr/>
              </a:pPr>
              <a:t>‹#›</a:t>
            </a:fld>
            <a:endParaRPr lang="zh-CN" altLang="en-US"/>
          </a:p>
        </p:txBody>
      </p:sp>
    </p:spTree>
    <p:extLst>
      <p:ext uri="{BB962C8B-B14F-4D97-AF65-F5344CB8AC3E}">
        <p14:creationId xmlns:p14="http://schemas.microsoft.com/office/powerpoint/2010/main" val="257582665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9A4446CB-BC7F-6840-A70F-2A744BFAE57B}"/>
              </a:ext>
            </a:extLst>
          </p:cNvPr>
          <p:cNvSpPr>
            <a:spLocks noGrp="1"/>
          </p:cNvSpPr>
          <p:nvPr>
            <p:ph type="dt" sz="half" idx="10"/>
          </p:nvPr>
        </p:nvSpPr>
        <p:spPr/>
        <p:txBody>
          <a:bodyPr/>
          <a:lstStyle>
            <a:lvl1pPr>
              <a:defRPr/>
            </a:lvl1pPr>
          </a:lstStyle>
          <a:p>
            <a:pPr>
              <a:defRPr/>
            </a:pPr>
            <a:fld id="{57D9FA4E-27C7-784E-B039-515FFD04718A}" type="datetimeFigureOut">
              <a:rPr lang="zh-CN" altLang="en-US"/>
              <a:pPr>
                <a:defRPr/>
              </a:pPr>
              <a:t>2019/3/25</a:t>
            </a:fld>
            <a:endParaRPr lang="zh-CN" altLang="en-US"/>
          </a:p>
        </p:txBody>
      </p:sp>
      <p:sp>
        <p:nvSpPr>
          <p:cNvPr id="6" name="页脚占位符 4">
            <a:extLst>
              <a:ext uri="{FF2B5EF4-FFF2-40B4-BE49-F238E27FC236}">
                <a16:creationId xmlns:a16="http://schemas.microsoft.com/office/drawing/2014/main" id="{114FC7E4-D13D-9D42-AA8A-66D207373B10}"/>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89F26767-B4AF-1941-848C-640CDAA9CE99}"/>
              </a:ext>
            </a:extLst>
          </p:cNvPr>
          <p:cNvSpPr>
            <a:spLocks noGrp="1"/>
          </p:cNvSpPr>
          <p:nvPr>
            <p:ph type="sldNum" sz="quarter" idx="12"/>
          </p:nvPr>
        </p:nvSpPr>
        <p:spPr/>
        <p:txBody>
          <a:bodyPr/>
          <a:lstStyle>
            <a:lvl1pPr>
              <a:defRPr/>
            </a:lvl1pPr>
          </a:lstStyle>
          <a:p>
            <a:pPr>
              <a:defRPr/>
            </a:pPr>
            <a:fld id="{3D9F777F-1AE2-FC49-A99C-F8F9D4161D67}" type="slidenum">
              <a:rPr lang="zh-CN" altLang="en-US"/>
              <a:pPr>
                <a:defRPr/>
              </a:pPr>
              <a:t>‹#›</a:t>
            </a:fld>
            <a:endParaRPr lang="zh-CN" altLang="en-US"/>
          </a:p>
        </p:txBody>
      </p:sp>
    </p:spTree>
    <p:extLst>
      <p:ext uri="{BB962C8B-B14F-4D97-AF65-F5344CB8AC3E}">
        <p14:creationId xmlns:p14="http://schemas.microsoft.com/office/powerpoint/2010/main" val="189827028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2ABF0B58-1C1D-DB43-81EA-00DB4113F51E}"/>
              </a:ext>
            </a:extLst>
          </p:cNvPr>
          <p:cNvSpPr>
            <a:spLocks noGrp="1"/>
          </p:cNvSpPr>
          <p:nvPr>
            <p:ph type="dt" sz="half" idx="10"/>
          </p:nvPr>
        </p:nvSpPr>
        <p:spPr/>
        <p:txBody>
          <a:bodyPr/>
          <a:lstStyle>
            <a:lvl1pPr>
              <a:defRPr/>
            </a:lvl1pPr>
          </a:lstStyle>
          <a:p>
            <a:pPr>
              <a:defRPr/>
            </a:pPr>
            <a:fld id="{DA989AD4-D5D1-2049-AD01-CE65ECD68291}" type="datetimeFigureOut">
              <a:rPr lang="zh-CN" altLang="en-US"/>
              <a:pPr>
                <a:defRPr/>
              </a:pPr>
              <a:t>2019/3/25</a:t>
            </a:fld>
            <a:endParaRPr lang="zh-CN" altLang="en-US"/>
          </a:p>
        </p:txBody>
      </p:sp>
      <p:sp>
        <p:nvSpPr>
          <p:cNvPr id="6" name="页脚占位符 4">
            <a:extLst>
              <a:ext uri="{FF2B5EF4-FFF2-40B4-BE49-F238E27FC236}">
                <a16:creationId xmlns:a16="http://schemas.microsoft.com/office/drawing/2014/main" id="{6401B29B-4C30-E746-A325-06AEFAB0DA56}"/>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7D8457E9-08AB-ED4F-AD7E-4B4CF9E4A4C8}"/>
              </a:ext>
            </a:extLst>
          </p:cNvPr>
          <p:cNvSpPr>
            <a:spLocks noGrp="1"/>
          </p:cNvSpPr>
          <p:nvPr>
            <p:ph type="sldNum" sz="quarter" idx="12"/>
          </p:nvPr>
        </p:nvSpPr>
        <p:spPr/>
        <p:txBody>
          <a:bodyPr/>
          <a:lstStyle>
            <a:lvl1pPr>
              <a:defRPr/>
            </a:lvl1pPr>
          </a:lstStyle>
          <a:p>
            <a:pPr>
              <a:defRPr/>
            </a:pPr>
            <a:fld id="{E85FE14A-9966-9A4C-A14A-D4C0E7B16369}" type="slidenum">
              <a:rPr lang="zh-CN" altLang="en-US"/>
              <a:pPr>
                <a:defRPr/>
              </a:pPr>
              <a:t>‹#›</a:t>
            </a:fld>
            <a:endParaRPr lang="zh-CN" altLang="en-US"/>
          </a:p>
        </p:txBody>
      </p:sp>
    </p:spTree>
    <p:extLst>
      <p:ext uri="{BB962C8B-B14F-4D97-AF65-F5344CB8AC3E}">
        <p14:creationId xmlns:p14="http://schemas.microsoft.com/office/powerpoint/2010/main" val="182545799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011C1F03-B652-B144-8FDC-5D210D3DED7C}"/>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532BE3C-3AE9-FC41-8BEF-1973D98FD5B9}"/>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8E4A493-C9DF-EB47-9DFD-C56293887A2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7669077-FC61-CC44-AC49-4E6576F1CC7B}" type="datetimeFigureOut">
              <a:rPr lang="zh-CN" altLang="en-US"/>
              <a:pPr>
                <a:defRPr/>
              </a:pPr>
              <a:t>2019/3/25</a:t>
            </a:fld>
            <a:endParaRPr lang="zh-CN" altLang="en-US"/>
          </a:p>
        </p:txBody>
      </p:sp>
      <p:sp>
        <p:nvSpPr>
          <p:cNvPr id="5" name="页脚占位符 4">
            <a:extLst>
              <a:ext uri="{FF2B5EF4-FFF2-40B4-BE49-F238E27FC236}">
                <a16:creationId xmlns:a16="http://schemas.microsoft.com/office/drawing/2014/main" id="{A9B8225B-3C9D-A441-8EB6-8BECDFAAD99C}"/>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BA62EDA9-8E35-8D47-BA86-439FFDAC011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a:defRPr/>
            </a:pPr>
            <a:fld id="{13F27700-D759-8C4D-B406-C160E6845DB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tiff"/><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tiff"/><Relationship Id="rId5" Type="http://schemas.openxmlformats.org/officeDocument/2006/relationships/image" Target="../media/image5.tiff"/><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tiff"/><Relationship Id="rId5" Type="http://schemas.openxmlformats.org/officeDocument/2006/relationships/image" Target="../media/image8.png"/><Relationship Id="rId4" Type="http://schemas.openxmlformats.org/officeDocument/2006/relationships/image" Target="../media/image7.tiff"/></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4.tiff"/><Relationship Id="rId3" Type="http://schemas.openxmlformats.org/officeDocument/2006/relationships/image" Target="../media/image2.jpeg"/><Relationship Id="rId7" Type="http://schemas.openxmlformats.org/officeDocument/2006/relationships/image" Target="../media/image13.tif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tiff"/><Relationship Id="rId5" Type="http://schemas.openxmlformats.org/officeDocument/2006/relationships/image" Target="../media/image11.tiff"/><Relationship Id="rId4" Type="http://schemas.openxmlformats.org/officeDocument/2006/relationships/image" Target="../media/image10.tiff"/><Relationship Id="rId9" Type="http://schemas.openxmlformats.org/officeDocument/2006/relationships/image" Target="../media/image15.tiff"/></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7.tiff"/><Relationship Id="rId4" Type="http://schemas.openxmlformats.org/officeDocument/2006/relationships/image" Target="../media/image16.tiff"/></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tiff"/></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tiff"/></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21" descr="COVER.jpg">
            <a:extLst>
              <a:ext uri="{FF2B5EF4-FFF2-40B4-BE49-F238E27FC236}">
                <a16:creationId xmlns:a16="http://schemas.microsoft.com/office/drawing/2014/main" id="{C802F917-BE62-ED45-B0F1-4049458892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1588"/>
            <a:ext cx="9166226"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a:extLst>
              <a:ext uri="{FF2B5EF4-FFF2-40B4-BE49-F238E27FC236}">
                <a16:creationId xmlns:a16="http://schemas.microsoft.com/office/drawing/2014/main" id="{9B262568-B486-3A41-95F2-8940C682396C}"/>
              </a:ext>
            </a:extLst>
          </p:cNvPr>
          <p:cNvSpPr/>
          <p:nvPr/>
        </p:nvSpPr>
        <p:spPr>
          <a:xfrm>
            <a:off x="827088" y="1719263"/>
            <a:ext cx="7497762" cy="252095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14">
            <a:extLst>
              <a:ext uri="{FF2B5EF4-FFF2-40B4-BE49-F238E27FC236}">
                <a16:creationId xmlns:a16="http://schemas.microsoft.com/office/drawing/2014/main" id="{CCE5F506-1A60-024A-9DCF-6371F2ABDC3C}"/>
              </a:ext>
            </a:extLst>
          </p:cNvPr>
          <p:cNvSpPr/>
          <p:nvPr/>
        </p:nvSpPr>
        <p:spPr>
          <a:xfrm>
            <a:off x="-11113" y="1719263"/>
            <a:ext cx="1270745" cy="252095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364" name="Rectangle 382">
            <a:extLst>
              <a:ext uri="{FF2B5EF4-FFF2-40B4-BE49-F238E27FC236}">
                <a16:creationId xmlns:a16="http://schemas.microsoft.com/office/drawing/2014/main" id="{CE8E4BA2-AF3E-EE48-84B0-A82CE8AC7AEA}"/>
              </a:ext>
            </a:extLst>
          </p:cNvPr>
          <p:cNvSpPr>
            <a:spLocks noGrp="1" noChangeArrowheads="1"/>
          </p:cNvSpPr>
          <p:nvPr>
            <p:ph type="ctrTitle" sz="quarter"/>
          </p:nvPr>
        </p:nvSpPr>
        <p:spPr bwMode="black">
          <a:xfrm>
            <a:off x="827584" y="2276872"/>
            <a:ext cx="7421562" cy="1395767"/>
          </a:xfrm>
        </p:spPr>
        <p:txBody>
          <a:bodyPr>
            <a:spAutoFit/>
          </a:bodyPr>
          <a:lstStyle/>
          <a:p>
            <a:pPr>
              <a:lnSpc>
                <a:spcPct val="150000"/>
              </a:lnSpc>
              <a:buNone/>
            </a:pPr>
            <a:r>
              <a:rPr lang="en-US" altLang="zh-CN" sz="3000" b="1" dirty="0">
                <a:solidFill>
                  <a:schemeClr val="bg1"/>
                </a:solidFill>
                <a:latin typeface="微软雅黑" panose="020B0503020204020204" pitchFamily="34" charset="-122"/>
                <a:ea typeface="微软雅黑" panose="020B0503020204020204" pitchFamily="34" charset="-122"/>
              </a:rPr>
              <a:t>《</a:t>
            </a:r>
            <a:r>
              <a:rPr lang="zh-CN" altLang="zh-CN" sz="3000" b="1" dirty="0">
                <a:solidFill>
                  <a:schemeClr val="bg1"/>
                </a:solidFill>
                <a:latin typeface="微软雅黑" panose="020B0503020204020204" pitchFamily="34" charset="-122"/>
                <a:ea typeface="微软雅黑" panose="020B0503020204020204" pitchFamily="34" charset="-122"/>
              </a:rPr>
              <a:t>上海市初中学业水平考试实施办法</a:t>
            </a:r>
            <a:r>
              <a:rPr lang="en-US" altLang="zh-CN" sz="3000" b="1" dirty="0">
                <a:solidFill>
                  <a:schemeClr val="bg1"/>
                </a:solidFill>
                <a:latin typeface="微软雅黑" panose="020B0503020204020204" pitchFamily="34" charset="-122"/>
                <a:ea typeface="微软雅黑" panose="020B0503020204020204" pitchFamily="34" charset="-122"/>
              </a:rPr>
              <a:t>》</a:t>
            </a:r>
            <a:br>
              <a:rPr lang="en-US" altLang="zh-CN" sz="3000" b="1" dirty="0">
                <a:solidFill>
                  <a:schemeClr val="bg1"/>
                </a:solidFill>
                <a:latin typeface="微软雅黑" panose="020B0503020204020204" pitchFamily="34" charset="-122"/>
                <a:ea typeface="微软雅黑" panose="020B0503020204020204" pitchFamily="34" charset="-122"/>
              </a:rPr>
            </a:br>
            <a:r>
              <a:rPr lang="zh-CN" altLang="en-US" sz="3000" b="1" dirty="0">
                <a:solidFill>
                  <a:schemeClr val="bg1"/>
                </a:solidFill>
                <a:latin typeface="微软雅黑" panose="020B0503020204020204" pitchFamily="34" charset="-122"/>
                <a:ea typeface="微软雅黑" panose="020B0503020204020204" pitchFamily="34" charset="-122"/>
              </a:rPr>
              <a:t>政 策 解 读</a:t>
            </a:r>
            <a:endParaRPr lang="en-US" altLang="ko-KR" sz="3000" b="1" dirty="0">
              <a:solidFill>
                <a:schemeClr val="bg1"/>
              </a:solidFill>
              <a:latin typeface="微软雅黑" panose="020B0503020204020204" pitchFamily="34" charset="-122"/>
              <a:ea typeface="微软雅黑" panose="020B0503020204020204" pitchFamily="34" charset="-122"/>
            </a:endParaRPr>
          </a:p>
        </p:txBody>
      </p:sp>
      <p:sp>
        <p:nvSpPr>
          <p:cNvPr id="11" name="Rectangle 380">
            <a:extLst>
              <a:ext uri="{FF2B5EF4-FFF2-40B4-BE49-F238E27FC236}">
                <a16:creationId xmlns:a16="http://schemas.microsoft.com/office/drawing/2014/main" id="{E8C9B6A1-B4B9-3640-9658-8F9EED93EDFB}"/>
              </a:ext>
            </a:extLst>
          </p:cNvPr>
          <p:cNvSpPr>
            <a:spLocks noChangeArrowheads="1"/>
          </p:cNvSpPr>
          <p:nvPr/>
        </p:nvSpPr>
        <p:spPr bwMode="auto">
          <a:xfrm>
            <a:off x="3779912" y="6105636"/>
            <a:ext cx="2365375" cy="307975"/>
          </a:xfrm>
          <a:prstGeom prst="rect">
            <a:avLst/>
          </a:prstGeom>
          <a:noFill/>
          <a:ln w="9525">
            <a:noFill/>
            <a:miter lim="800000"/>
            <a:headEnd/>
            <a:tailEnd/>
          </a:ln>
          <a:effectLst/>
        </p:spPr>
        <p:txBody>
          <a:bodyPr/>
          <a:lstStyle/>
          <a:p>
            <a:pPr eaLnBrk="1" fontAlgn="auto" hangingPunct="1">
              <a:spcBef>
                <a:spcPct val="20000"/>
              </a:spcBef>
              <a:spcAft>
                <a:spcPts val="0"/>
              </a:spcAft>
              <a:buClr>
                <a:schemeClr val="folHlink"/>
              </a:buClr>
              <a:buFont typeface="Wingdings" pitchFamily="2" charset="2"/>
              <a:buNone/>
              <a:defRPr/>
            </a:pPr>
            <a:r>
              <a:rPr lang="zh-CN" altLang="en-US" sz="800" b="1" dirty="0">
                <a:solidFill>
                  <a:schemeClr val="accent1">
                    <a:lumMod val="50000"/>
                  </a:schemeClr>
                </a:solidFill>
                <a:latin typeface="Arial Black" pitchFamily="34" charset="0"/>
                <a:ea typeface="微软雅黑" pitchFamily="34" charset="-122"/>
                <a:cs typeface="+mj-cs"/>
              </a:rPr>
              <a:t> </a:t>
            </a:r>
            <a:r>
              <a:rPr lang="en-US" altLang="ko-KR" sz="1500" b="1" dirty="0">
                <a:solidFill>
                  <a:schemeClr val="accent1">
                    <a:lumMod val="50000"/>
                  </a:schemeClr>
                </a:solidFill>
                <a:latin typeface="Arial Black" pitchFamily="34" charset="0"/>
                <a:ea typeface="微软雅黑" pitchFamily="34" charset="-122"/>
                <a:cs typeface="+mj-cs"/>
              </a:rPr>
              <a:t>201</a:t>
            </a:r>
            <a:r>
              <a:rPr lang="en-US" altLang="zh-CN" sz="1500" b="1" dirty="0">
                <a:solidFill>
                  <a:schemeClr val="accent1">
                    <a:lumMod val="50000"/>
                  </a:schemeClr>
                </a:solidFill>
                <a:latin typeface="Arial Black" pitchFamily="34" charset="0"/>
                <a:ea typeface="微软雅黑" pitchFamily="34" charset="-122"/>
                <a:cs typeface="+mj-cs"/>
              </a:rPr>
              <a:t>9</a:t>
            </a:r>
            <a:r>
              <a:rPr lang="zh-CN" altLang="en-US" sz="1500" b="1" dirty="0">
                <a:solidFill>
                  <a:schemeClr val="accent1">
                    <a:lumMod val="50000"/>
                  </a:schemeClr>
                </a:solidFill>
                <a:latin typeface="Arial Black" pitchFamily="34" charset="0"/>
                <a:ea typeface="微软雅黑" pitchFamily="34" charset="-122"/>
                <a:cs typeface="+mj-cs"/>
              </a:rPr>
              <a:t> 年</a:t>
            </a:r>
            <a:r>
              <a:rPr lang="zh-Hans" altLang="en-US" sz="1500" b="1" dirty="0">
                <a:solidFill>
                  <a:schemeClr val="accent1">
                    <a:lumMod val="50000"/>
                  </a:schemeClr>
                </a:solidFill>
                <a:latin typeface="Arial Black" pitchFamily="34" charset="0"/>
                <a:ea typeface="微软雅黑" pitchFamily="34" charset="-122"/>
                <a:cs typeface="+mj-cs"/>
              </a:rPr>
              <a:t> </a:t>
            </a:r>
            <a:r>
              <a:rPr lang="en-US" altLang="zh-CN" sz="1500" b="1" dirty="0">
                <a:solidFill>
                  <a:schemeClr val="accent1">
                    <a:lumMod val="50000"/>
                  </a:schemeClr>
                </a:solidFill>
                <a:latin typeface="Arial Black" pitchFamily="34" charset="0"/>
                <a:ea typeface="微软雅黑" pitchFamily="34" charset="-122"/>
                <a:cs typeface="+mj-cs"/>
              </a:rPr>
              <a:t>3</a:t>
            </a:r>
            <a:r>
              <a:rPr lang="zh-Hans" altLang="en-US" sz="1500" b="1" dirty="0">
                <a:solidFill>
                  <a:schemeClr val="accent1">
                    <a:lumMod val="50000"/>
                  </a:schemeClr>
                </a:solidFill>
                <a:latin typeface="Arial Black" pitchFamily="34" charset="0"/>
                <a:ea typeface="微软雅黑" pitchFamily="34" charset="-122"/>
                <a:cs typeface="+mj-cs"/>
              </a:rPr>
              <a:t> </a:t>
            </a:r>
            <a:r>
              <a:rPr lang="zh-CN" altLang="en-US" sz="1500" b="1" dirty="0">
                <a:solidFill>
                  <a:schemeClr val="accent1">
                    <a:lumMod val="50000"/>
                  </a:schemeClr>
                </a:solidFill>
                <a:latin typeface="Arial Black" pitchFamily="34" charset="0"/>
                <a:ea typeface="微软雅黑" pitchFamily="34" charset="-122"/>
                <a:cs typeface="+mj-cs"/>
              </a:rPr>
              <a:t>月</a:t>
            </a:r>
            <a:endParaRPr lang="en-US" altLang="ko-KR" sz="1500" b="1" dirty="0">
              <a:solidFill>
                <a:schemeClr val="accent1">
                  <a:lumMod val="50000"/>
                </a:schemeClr>
              </a:solidFill>
              <a:latin typeface="微软雅黑" pitchFamily="34" charset="-122"/>
              <a:ea typeface="微软雅黑" pitchFamily="34" charset="-122"/>
              <a:cs typeface="+mj-cs"/>
            </a:endParaRPr>
          </a:p>
        </p:txBody>
      </p:sp>
      <p:sp>
        <p:nvSpPr>
          <p:cNvPr id="16" name="矩形 15">
            <a:extLst>
              <a:ext uri="{FF2B5EF4-FFF2-40B4-BE49-F238E27FC236}">
                <a16:creationId xmlns:a16="http://schemas.microsoft.com/office/drawing/2014/main" id="{4AA732D0-6EA6-D548-99D1-B185596F9C5E}"/>
              </a:ext>
            </a:extLst>
          </p:cNvPr>
          <p:cNvSpPr/>
          <p:nvPr/>
        </p:nvSpPr>
        <p:spPr>
          <a:xfrm>
            <a:off x="7884368" y="1719263"/>
            <a:ext cx="1270745" cy="252095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图片 4" descr="BK.jpg">
            <a:extLst>
              <a:ext uri="{FF2B5EF4-FFF2-40B4-BE49-F238E27FC236}">
                <a16:creationId xmlns:a16="http://schemas.microsoft.com/office/drawing/2014/main" id="{3D3D8E86-EF9D-004F-8FD8-7FDB292FF8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3FB2A9AC-498D-614E-8DFD-75A96DD2ABD7}"/>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4" name="图片 13">
            <a:extLst>
              <a:ext uri="{FF2B5EF4-FFF2-40B4-BE49-F238E27FC236}">
                <a16:creationId xmlns:a16="http://schemas.microsoft.com/office/drawing/2014/main" id="{63D00B74-BB3E-2F40-9C51-7B3036F1AE48}"/>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146473" y="1943130"/>
            <a:ext cx="683260" cy="62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id="{D23EB3A0-235B-5E43-9A3D-DB5418E2DA19}"/>
              </a:ext>
            </a:extLst>
          </p:cNvPr>
          <p:cNvSpPr/>
          <p:nvPr/>
        </p:nvSpPr>
        <p:spPr>
          <a:xfrm>
            <a:off x="4684969" y="2082066"/>
            <a:ext cx="1287532" cy="400110"/>
          </a:xfrm>
          <a:prstGeom prst="rect">
            <a:avLst/>
          </a:prstGeom>
        </p:spPr>
        <p:txBody>
          <a:bodyPr wrap="none">
            <a:spAutoFit/>
          </a:bodyPr>
          <a:lstStyle/>
          <a:p>
            <a:r>
              <a:rPr lang="zh-CN" altLang="zh-CN" sz="2000" b="1" dirty="0">
                <a:solidFill>
                  <a:srgbClr val="953735"/>
                </a:solidFill>
                <a:latin typeface="微软雅黑" panose="020B0503020204020204" pitchFamily="34" charset="-122"/>
                <a:ea typeface="微软雅黑" panose="020B0503020204020204" pitchFamily="34" charset="-122"/>
              </a:rPr>
              <a:t>闭卷笔试 </a:t>
            </a:r>
            <a:endParaRPr lang="zh-CN" altLang="en-US" sz="2000" b="1" dirty="0">
              <a:solidFill>
                <a:srgbClr val="953735"/>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ADD88FD2-A1D7-3A42-A47C-814A9C2B667A}"/>
              </a:ext>
            </a:extLst>
          </p:cNvPr>
          <p:cNvSpPr/>
          <p:nvPr/>
        </p:nvSpPr>
        <p:spPr>
          <a:xfrm>
            <a:off x="6905266" y="2082066"/>
            <a:ext cx="1282723" cy="400110"/>
          </a:xfrm>
          <a:prstGeom prst="rect">
            <a:avLst/>
          </a:prstGeom>
        </p:spPr>
        <p:txBody>
          <a:bodyPr wrap="none">
            <a:spAutoFit/>
          </a:bodyPr>
          <a:lstStyle/>
          <a:p>
            <a:r>
              <a:rPr lang="en-US" altLang="zh-CN" sz="2000" b="1" kern="100" dirty="0">
                <a:solidFill>
                  <a:srgbClr val="002060"/>
                </a:solidFill>
                <a:effectLst/>
                <a:latin typeface="Arial Black" panose="020B0604020202020204" pitchFamily="34" charset="0"/>
                <a:ea typeface="仿宋_GB2312"/>
                <a:cs typeface="Arial Black" panose="020B0604020202020204" pitchFamily="34" charset="0"/>
              </a:rPr>
              <a:t>100</a:t>
            </a:r>
            <a:r>
              <a:rPr lang="zh-CN" altLang="zh-CN" sz="2000" dirty="0">
                <a:effectLst/>
              </a:rPr>
              <a:t> </a:t>
            </a:r>
            <a:r>
              <a:rPr lang="zh-CN" altLang="en-US" sz="2000" b="1" dirty="0">
                <a:solidFill>
                  <a:srgbClr val="002060"/>
                </a:solidFill>
                <a:latin typeface="微软雅黑" panose="020B0503020204020204" pitchFamily="34" charset="-122"/>
                <a:ea typeface="微软雅黑" panose="020B0503020204020204" pitchFamily="34" charset="-122"/>
              </a:rPr>
              <a:t>分钟</a:t>
            </a:r>
          </a:p>
        </p:txBody>
      </p:sp>
      <p:grpSp>
        <p:nvGrpSpPr>
          <p:cNvPr id="17" name="组合 18">
            <a:extLst>
              <a:ext uri="{FF2B5EF4-FFF2-40B4-BE49-F238E27FC236}">
                <a16:creationId xmlns:a16="http://schemas.microsoft.com/office/drawing/2014/main" id="{523D1270-B564-5E45-AFC0-59F88806E9A8}"/>
              </a:ext>
            </a:extLst>
          </p:cNvPr>
          <p:cNvGrpSpPr/>
          <p:nvPr/>
        </p:nvGrpSpPr>
        <p:grpSpPr bwMode="auto">
          <a:xfrm>
            <a:off x="3852509" y="1946214"/>
            <a:ext cx="648593" cy="674321"/>
            <a:chOff x="1709739" y="2636838"/>
            <a:chExt cx="1590160" cy="1584325"/>
          </a:xfrm>
          <a:solidFill>
            <a:schemeClr val="tx1"/>
          </a:solidFill>
          <a:effectLst/>
        </p:grpSpPr>
        <p:sp>
          <p:nvSpPr>
            <p:cNvPr id="18" name="Freeform 6">
              <a:extLst>
                <a:ext uri="{FF2B5EF4-FFF2-40B4-BE49-F238E27FC236}">
                  <a16:creationId xmlns:a16="http://schemas.microsoft.com/office/drawing/2014/main" id="{45BEED18-A9F0-AE47-ABC4-559037987340}"/>
                </a:ext>
              </a:extLst>
            </p:cNvPr>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9" name="Freeform 7">
              <a:extLst>
                <a:ext uri="{FF2B5EF4-FFF2-40B4-BE49-F238E27FC236}">
                  <a16:creationId xmlns:a16="http://schemas.microsoft.com/office/drawing/2014/main" id="{3DC2FA3A-4704-294D-A233-7DAD53AFC2B4}"/>
                </a:ext>
              </a:extLst>
            </p:cNvPr>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0" name="Freeform 8">
              <a:extLst>
                <a:ext uri="{FF2B5EF4-FFF2-40B4-BE49-F238E27FC236}">
                  <a16:creationId xmlns:a16="http://schemas.microsoft.com/office/drawing/2014/main" id="{4D1B8AAB-FD39-D545-A8C1-0112A3CCC7C9}"/>
                </a:ext>
              </a:extLst>
            </p:cNvPr>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1" name="Freeform 9">
              <a:extLst>
                <a:ext uri="{FF2B5EF4-FFF2-40B4-BE49-F238E27FC236}">
                  <a16:creationId xmlns:a16="http://schemas.microsoft.com/office/drawing/2014/main" id="{12099EAD-6A69-D246-A61C-99CA12574EE0}"/>
                </a:ext>
              </a:extLst>
            </p:cNvPr>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3" name="Freeform 10">
              <a:extLst>
                <a:ext uri="{FF2B5EF4-FFF2-40B4-BE49-F238E27FC236}">
                  <a16:creationId xmlns:a16="http://schemas.microsoft.com/office/drawing/2014/main" id="{49058E49-0DA7-EF4F-8C59-A0A3FB960A05}"/>
                </a:ext>
              </a:extLst>
            </p:cNvPr>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4" name="Freeform 11">
              <a:extLst>
                <a:ext uri="{FF2B5EF4-FFF2-40B4-BE49-F238E27FC236}">
                  <a16:creationId xmlns:a16="http://schemas.microsoft.com/office/drawing/2014/main" id="{82DBD0AD-8323-E146-871E-1CB8A8F2035D}"/>
                </a:ext>
              </a:extLst>
            </p:cNvPr>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5" name="Freeform 12">
              <a:extLst>
                <a:ext uri="{FF2B5EF4-FFF2-40B4-BE49-F238E27FC236}">
                  <a16:creationId xmlns:a16="http://schemas.microsoft.com/office/drawing/2014/main" id="{3F48A53D-8041-A948-983E-2DF03DEBA3FC}"/>
                </a:ext>
              </a:extLst>
            </p:cNvPr>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6" name="Freeform 13">
              <a:extLst>
                <a:ext uri="{FF2B5EF4-FFF2-40B4-BE49-F238E27FC236}">
                  <a16:creationId xmlns:a16="http://schemas.microsoft.com/office/drawing/2014/main" id="{79DA62B0-D732-3542-B5BF-1AFA59B7C847}"/>
                </a:ext>
              </a:extLst>
            </p:cNvPr>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7" name="Freeform 14">
              <a:extLst>
                <a:ext uri="{FF2B5EF4-FFF2-40B4-BE49-F238E27FC236}">
                  <a16:creationId xmlns:a16="http://schemas.microsoft.com/office/drawing/2014/main" id="{FC1B196D-7537-CC41-90F3-E9E76D6E31A1}"/>
                </a:ext>
              </a:extLst>
            </p:cNvPr>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grpSp>
      <p:sp>
        <p:nvSpPr>
          <p:cNvPr id="28" name="椭圆 27">
            <a:extLst>
              <a:ext uri="{FF2B5EF4-FFF2-40B4-BE49-F238E27FC236}">
                <a16:creationId xmlns:a16="http://schemas.microsoft.com/office/drawing/2014/main" id="{9146AD5F-A04B-7B42-A95C-17FD152612A9}"/>
              </a:ext>
            </a:extLst>
          </p:cNvPr>
          <p:cNvSpPr/>
          <p:nvPr/>
        </p:nvSpPr>
        <p:spPr bwMode="auto">
          <a:xfrm>
            <a:off x="1450360" y="4361099"/>
            <a:ext cx="1138433" cy="1102821"/>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文本框 20">
            <a:extLst>
              <a:ext uri="{FF2B5EF4-FFF2-40B4-BE49-F238E27FC236}">
                <a16:creationId xmlns:a16="http://schemas.microsoft.com/office/drawing/2014/main" id="{D877DB6F-BCD9-1F4A-BF83-0B119CF1CA72}"/>
              </a:ext>
            </a:extLst>
          </p:cNvPr>
          <p:cNvSpPr txBox="1">
            <a:spLocks noChangeArrowheads="1"/>
          </p:cNvSpPr>
          <p:nvPr/>
        </p:nvSpPr>
        <p:spPr bwMode="auto">
          <a:xfrm>
            <a:off x="1675827" y="4618088"/>
            <a:ext cx="874354" cy="49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外语</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99E5AB12-09BF-5A4A-93A6-10D1FC4B2647}"/>
              </a:ext>
            </a:extLst>
          </p:cNvPr>
          <p:cNvSpPr/>
          <p:nvPr/>
        </p:nvSpPr>
        <p:spPr>
          <a:xfrm>
            <a:off x="4330056" y="4295617"/>
            <a:ext cx="1287532" cy="400110"/>
          </a:xfrm>
          <a:prstGeom prst="rect">
            <a:avLst/>
          </a:prstGeom>
        </p:spPr>
        <p:txBody>
          <a:bodyPr wrap="none">
            <a:spAutoFit/>
          </a:bodyPr>
          <a:lstStyle/>
          <a:p>
            <a:r>
              <a:rPr lang="zh-CN" altLang="zh-CN" sz="2000" b="1" dirty="0">
                <a:solidFill>
                  <a:srgbClr val="953735"/>
                </a:solidFill>
                <a:latin typeface="微软雅黑" panose="020B0503020204020204" pitchFamily="34" charset="-122"/>
                <a:ea typeface="微软雅黑" panose="020B0503020204020204" pitchFamily="34" charset="-122"/>
              </a:rPr>
              <a:t>闭卷笔试 </a:t>
            </a:r>
            <a:endParaRPr lang="zh-CN" altLang="en-US" sz="2000" b="1" dirty="0">
              <a:solidFill>
                <a:srgbClr val="953735"/>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31DAC178-B189-224E-BD1B-9247C9613F9B}"/>
              </a:ext>
            </a:extLst>
          </p:cNvPr>
          <p:cNvSpPr/>
          <p:nvPr/>
        </p:nvSpPr>
        <p:spPr>
          <a:xfrm>
            <a:off x="4317472" y="5191651"/>
            <a:ext cx="1210588" cy="400110"/>
          </a:xfrm>
          <a:prstGeom prst="rect">
            <a:avLst/>
          </a:prstGeom>
        </p:spPr>
        <p:txBody>
          <a:bodyPr wrap="none">
            <a:spAutoFit/>
          </a:bodyPr>
          <a:lstStyle/>
          <a:p>
            <a:r>
              <a:rPr lang="zh-CN" altLang="en-US" sz="2000" b="1" dirty="0">
                <a:solidFill>
                  <a:srgbClr val="953735"/>
                </a:solidFill>
                <a:latin typeface="微软雅黑" panose="020B0503020204020204" pitchFamily="34" charset="-122"/>
                <a:ea typeface="微软雅黑" panose="020B0503020204020204" pitchFamily="34" charset="-122"/>
              </a:rPr>
              <a:t>听说测试</a:t>
            </a:r>
          </a:p>
        </p:txBody>
      </p:sp>
      <p:grpSp>
        <p:nvGrpSpPr>
          <p:cNvPr id="33" name="组合 18">
            <a:extLst>
              <a:ext uri="{FF2B5EF4-FFF2-40B4-BE49-F238E27FC236}">
                <a16:creationId xmlns:a16="http://schemas.microsoft.com/office/drawing/2014/main" id="{0B6A4A33-A7DF-F643-A66D-1F3FE2C7B6AC}"/>
              </a:ext>
            </a:extLst>
          </p:cNvPr>
          <p:cNvGrpSpPr/>
          <p:nvPr/>
        </p:nvGrpSpPr>
        <p:grpSpPr bwMode="auto">
          <a:xfrm>
            <a:off x="3486940" y="4151601"/>
            <a:ext cx="648593" cy="674321"/>
            <a:chOff x="1709739" y="2636838"/>
            <a:chExt cx="1590160" cy="1584325"/>
          </a:xfrm>
          <a:solidFill>
            <a:schemeClr val="tx1"/>
          </a:solidFill>
          <a:effectLst/>
        </p:grpSpPr>
        <p:sp>
          <p:nvSpPr>
            <p:cNvPr id="34" name="Freeform 6">
              <a:extLst>
                <a:ext uri="{FF2B5EF4-FFF2-40B4-BE49-F238E27FC236}">
                  <a16:creationId xmlns:a16="http://schemas.microsoft.com/office/drawing/2014/main" id="{2C0D6B81-DDAF-0E45-88E7-3BE10D9162B8}"/>
                </a:ext>
              </a:extLst>
            </p:cNvPr>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35" name="Freeform 7">
              <a:extLst>
                <a:ext uri="{FF2B5EF4-FFF2-40B4-BE49-F238E27FC236}">
                  <a16:creationId xmlns:a16="http://schemas.microsoft.com/office/drawing/2014/main" id="{DFCC8224-CF49-B04A-AB38-B1394501D8E7}"/>
                </a:ext>
              </a:extLst>
            </p:cNvPr>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36" name="Freeform 8">
              <a:extLst>
                <a:ext uri="{FF2B5EF4-FFF2-40B4-BE49-F238E27FC236}">
                  <a16:creationId xmlns:a16="http://schemas.microsoft.com/office/drawing/2014/main" id="{98E0F60C-40EE-C643-84D5-2B1622560D45}"/>
                </a:ext>
              </a:extLst>
            </p:cNvPr>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37" name="Freeform 9">
              <a:extLst>
                <a:ext uri="{FF2B5EF4-FFF2-40B4-BE49-F238E27FC236}">
                  <a16:creationId xmlns:a16="http://schemas.microsoft.com/office/drawing/2014/main" id="{D99C3C44-7222-B448-B7C3-5B073AD26680}"/>
                </a:ext>
              </a:extLst>
            </p:cNvPr>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38" name="Freeform 10">
              <a:extLst>
                <a:ext uri="{FF2B5EF4-FFF2-40B4-BE49-F238E27FC236}">
                  <a16:creationId xmlns:a16="http://schemas.microsoft.com/office/drawing/2014/main" id="{3168FA83-6D15-784D-B62F-D783C40947D6}"/>
                </a:ext>
              </a:extLst>
            </p:cNvPr>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39" name="Freeform 11">
              <a:extLst>
                <a:ext uri="{FF2B5EF4-FFF2-40B4-BE49-F238E27FC236}">
                  <a16:creationId xmlns:a16="http://schemas.microsoft.com/office/drawing/2014/main" id="{89B933E1-3F85-1249-91ED-F3ADC12C3883}"/>
                </a:ext>
              </a:extLst>
            </p:cNvPr>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40" name="Freeform 12">
              <a:extLst>
                <a:ext uri="{FF2B5EF4-FFF2-40B4-BE49-F238E27FC236}">
                  <a16:creationId xmlns:a16="http://schemas.microsoft.com/office/drawing/2014/main" id="{724C049E-901C-4749-96A9-336BC4B13F13}"/>
                </a:ext>
              </a:extLst>
            </p:cNvPr>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41" name="Freeform 13">
              <a:extLst>
                <a:ext uri="{FF2B5EF4-FFF2-40B4-BE49-F238E27FC236}">
                  <a16:creationId xmlns:a16="http://schemas.microsoft.com/office/drawing/2014/main" id="{0E559A3F-B422-9642-AA82-C59BAF9EB03D}"/>
                </a:ext>
              </a:extLst>
            </p:cNvPr>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42" name="Freeform 14">
              <a:extLst>
                <a:ext uri="{FF2B5EF4-FFF2-40B4-BE49-F238E27FC236}">
                  <a16:creationId xmlns:a16="http://schemas.microsoft.com/office/drawing/2014/main" id="{91A500B6-E154-D248-A5AA-6F1ABC797D76}"/>
                </a:ext>
              </a:extLst>
            </p:cNvPr>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grpSp>
      <p:sp>
        <p:nvSpPr>
          <p:cNvPr id="4" name="矩形 3">
            <a:extLst>
              <a:ext uri="{FF2B5EF4-FFF2-40B4-BE49-F238E27FC236}">
                <a16:creationId xmlns:a16="http://schemas.microsoft.com/office/drawing/2014/main" id="{7BF2F80A-63AE-8847-A362-FC85F787A08A}"/>
              </a:ext>
            </a:extLst>
          </p:cNvPr>
          <p:cNvSpPr/>
          <p:nvPr/>
        </p:nvSpPr>
        <p:spPr>
          <a:xfrm>
            <a:off x="6608180" y="4324814"/>
            <a:ext cx="1941557" cy="400110"/>
          </a:xfrm>
          <a:prstGeom prst="rect">
            <a:avLst/>
          </a:prstGeom>
        </p:spPr>
        <p:txBody>
          <a:bodyPr wrap="none">
            <a:spAutoFit/>
          </a:bodyPr>
          <a:lstStyle/>
          <a:p>
            <a:r>
              <a:rPr lang="en-US" altLang="zh-CN" sz="2000" b="1" kern="100" dirty="0">
                <a:solidFill>
                  <a:srgbClr val="002060"/>
                </a:solidFill>
                <a:latin typeface="Arial Black" panose="020B0604020202020204" pitchFamily="34" charset="0"/>
                <a:cs typeface="Arial Black" panose="020B0604020202020204" pitchFamily="34" charset="0"/>
              </a:rPr>
              <a:t>90</a:t>
            </a:r>
            <a:r>
              <a:rPr lang="zh-CN" altLang="en-US" sz="2000" b="1" kern="100" dirty="0">
                <a:solidFill>
                  <a:srgbClr val="002060"/>
                </a:solidFill>
                <a:latin typeface="Arial Black" panose="020B0604020202020204" pitchFamily="34" charset="0"/>
                <a:cs typeface="Arial Black" panose="020B0604020202020204" pitchFamily="34" charset="0"/>
              </a:rPr>
              <a:t> </a:t>
            </a:r>
            <a:r>
              <a:rPr lang="zh-CN" altLang="zh-CN" sz="2000" b="1" dirty="0">
                <a:solidFill>
                  <a:srgbClr val="002060"/>
                </a:solidFill>
                <a:latin typeface="微软雅黑" panose="020B0503020204020204" pitchFamily="34" charset="-122"/>
                <a:ea typeface="微软雅黑" panose="020B0503020204020204" pitchFamily="34" charset="-122"/>
              </a:rPr>
              <a:t>分钟</a:t>
            </a:r>
            <a:r>
              <a:rPr lang="zh-CN" altLang="zh-CN" sz="1200" b="1" dirty="0">
                <a:solidFill>
                  <a:srgbClr val="002060"/>
                </a:solidFill>
                <a:latin typeface="微软雅黑" panose="020B0503020204020204" pitchFamily="34" charset="-122"/>
                <a:ea typeface="微软雅黑" panose="020B0503020204020204" pitchFamily="34" charset="-122"/>
              </a:rPr>
              <a:t>（含听力） </a:t>
            </a:r>
            <a:endParaRPr lang="zh-CN" altLang="en-US" sz="1200" b="1" dirty="0">
              <a:solidFill>
                <a:srgbClr val="002060"/>
              </a:solidFill>
              <a:latin typeface="微软雅黑" panose="020B0503020204020204" pitchFamily="34" charset="-122"/>
              <a:ea typeface="微软雅黑" panose="020B0503020204020204" pitchFamily="34" charset="-122"/>
            </a:endParaRPr>
          </a:p>
        </p:txBody>
      </p:sp>
      <p:pic>
        <p:nvPicPr>
          <p:cNvPr id="43" name="图片 42">
            <a:extLst>
              <a:ext uri="{FF2B5EF4-FFF2-40B4-BE49-F238E27FC236}">
                <a16:creationId xmlns:a16="http://schemas.microsoft.com/office/drawing/2014/main" id="{7954E93D-1AD7-D948-8F64-38150E4E2DE8}"/>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04843" y="4171574"/>
            <a:ext cx="683260" cy="62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43">
            <a:extLst>
              <a:ext uri="{FF2B5EF4-FFF2-40B4-BE49-F238E27FC236}">
                <a16:creationId xmlns:a16="http://schemas.microsoft.com/office/drawing/2014/main" id="{33306CEC-9011-CF41-8E81-6CAC0BE6E5A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16092" y="5087705"/>
            <a:ext cx="683260" cy="62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FC475954-8F32-394A-80B9-7ACFBFDDCC4C}"/>
              </a:ext>
            </a:extLst>
          </p:cNvPr>
          <p:cNvSpPr/>
          <p:nvPr/>
        </p:nvSpPr>
        <p:spPr>
          <a:xfrm>
            <a:off x="6596973" y="5087705"/>
            <a:ext cx="1091966" cy="400110"/>
          </a:xfrm>
          <a:prstGeom prst="rect">
            <a:avLst/>
          </a:prstGeom>
        </p:spPr>
        <p:txBody>
          <a:bodyPr wrap="none">
            <a:spAutoFit/>
          </a:bodyPr>
          <a:lstStyle/>
          <a:p>
            <a:r>
              <a:rPr lang="en-US" altLang="zh-CN" sz="2000" b="1" kern="100" dirty="0">
                <a:solidFill>
                  <a:srgbClr val="002060"/>
                </a:solidFill>
                <a:latin typeface="Arial Black" panose="020B0604020202020204" pitchFamily="34" charset="0"/>
                <a:cs typeface="Arial Black" panose="020B0604020202020204" pitchFamily="34" charset="0"/>
              </a:rPr>
              <a:t>10</a:t>
            </a:r>
            <a:r>
              <a:rPr lang="zh-CN" altLang="en-US" sz="1600" kern="100" dirty="0">
                <a:solidFill>
                  <a:srgbClr val="000000"/>
                </a:solidFill>
                <a:effectLst/>
                <a:latin typeface="Times New Roman" panose="02020603050405020304" pitchFamily="18" charset="0"/>
                <a:ea typeface="仿宋_GB2312"/>
              </a:rPr>
              <a:t> </a:t>
            </a:r>
            <a:r>
              <a:rPr lang="zh-CN" altLang="zh-CN" sz="2000" b="1" dirty="0">
                <a:solidFill>
                  <a:srgbClr val="002060"/>
                </a:solidFill>
                <a:latin typeface="微软雅黑" panose="020B0503020204020204" pitchFamily="34" charset="-122"/>
                <a:ea typeface="微软雅黑" panose="020B0503020204020204" pitchFamily="34" charset="-122"/>
              </a:rPr>
              <a:t>分钟</a:t>
            </a:r>
            <a:endParaRPr lang="zh-CN" altLang="en-US" sz="2000" b="1" dirty="0">
              <a:solidFill>
                <a:srgbClr val="002060"/>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2B85B465-6521-914B-9169-F97951F8F846}"/>
              </a:ext>
            </a:extLst>
          </p:cNvPr>
          <p:cNvSpPr/>
          <p:nvPr/>
        </p:nvSpPr>
        <p:spPr>
          <a:xfrm>
            <a:off x="6536172" y="5410977"/>
            <a:ext cx="1770036" cy="276999"/>
          </a:xfrm>
          <a:prstGeom prst="rect">
            <a:avLst/>
          </a:prstGeom>
        </p:spPr>
        <p:txBody>
          <a:bodyPr wrap="none">
            <a:spAutoFit/>
          </a:bodyPr>
          <a:lstStyle/>
          <a:p>
            <a:r>
              <a:rPr lang="zh-CN" altLang="zh-CN" sz="1200" b="1" dirty="0">
                <a:solidFill>
                  <a:srgbClr val="002060"/>
                </a:solidFill>
                <a:latin typeface="微软雅黑" panose="020B0503020204020204" pitchFamily="34" charset="-122"/>
                <a:ea typeface="微软雅黑" panose="020B0503020204020204" pitchFamily="34" charset="-122"/>
              </a:rPr>
              <a:t>（采用人机对话方式） </a:t>
            </a:r>
            <a:endParaRPr lang="zh-CN" altLang="en-US" sz="1200" b="1" dirty="0">
              <a:solidFill>
                <a:srgbClr val="002060"/>
              </a:solidFill>
              <a:latin typeface="微软雅黑" panose="020B0503020204020204" pitchFamily="34" charset="-122"/>
              <a:ea typeface="微软雅黑" panose="020B0503020204020204" pitchFamily="34" charset="-122"/>
            </a:endParaRPr>
          </a:p>
        </p:txBody>
      </p:sp>
      <p:cxnSp>
        <p:nvCxnSpPr>
          <p:cNvPr id="15" name="直线连接符 14">
            <a:extLst>
              <a:ext uri="{FF2B5EF4-FFF2-40B4-BE49-F238E27FC236}">
                <a16:creationId xmlns:a16="http://schemas.microsoft.com/office/drawing/2014/main" id="{00109787-5BD2-CB4A-A643-06D589C9D8E2}"/>
              </a:ext>
            </a:extLst>
          </p:cNvPr>
          <p:cNvCxnSpPr>
            <a:cxnSpLocks/>
          </p:cNvCxnSpPr>
          <p:nvPr/>
        </p:nvCxnSpPr>
        <p:spPr>
          <a:xfrm>
            <a:off x="823832" y="3429000"/>
            <a:ext cx="7636600"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50" name="图片 49">
            <a:extLst>
              <a:ext uri="{FF2B5EF4-FFF2-40B4-BE49-F238E27FC236}">
                <a16:creationId xmlns:a16="http://schemas.microsoft.com/office/drawing/2014/main" id="{0BDF0AE3-4AA5-9F46-B37B-A9368F4C77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8901" y="4943689"/>
            <a:ext cx="969568" cy="929025"/>
          </a:xfrm>
          <a:prstGeom prst="rect">
            <a:avLst/>
          </a:prstGeom>
        </p:spPr>
      </p:pic>
      <p:sp>
        <p:nvSpPr>
          <p:cNvPr id="57" name="椭圆 56">
            <a:extLst>
              <a:ext uri="{FF2B5EF4-FFF2-40B4-BE49-F238E27FC236}">
                <a16:creationId xmlns:a16="http://schemas.microsoft.com/office/drawing/2014/main" id="{DF84E28C-4039-4940-B6DE-F374D08F3725}"/>
              </a:ext>
            </a:extLst>
          </p:cNvPr>
          <p:cNvSpPr/>
          <p:nvPr/>
        </p:nvSpPr>
        <p:spPr bwMode="auto">
          <a:xfrm>
            <a:off x="821104" y="1716414"/>
            <a:ext cx="1138433" cy="1102821"/>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8" name="文本框 20">
            <a:extLst>
              <a:ext uri="{FF2B5EF4-FFF2-40B4-BE49-F238E27FC236}">
                <a16:creationId xmlns:a16="http://schemas.microsoft.com/office/drawing/2014/main" id="{DAC9458A-AA4C-3D44-9C07-6BC44C819CB5}"/>
              </a:ext>
            </a:extLst>
          </p:cNvPr>
          <p:cNvSpPr txBox="1">
            <a:spLocks noChangeArrowheads="1"/>
          </p:cNvSpPr>
          <p:nvPr/>
        </p:nvSpPr>
        <p:spPr bwMode="auto">
          <a:xfrm>
            <a:off x="1047094" y="1982616"/>
            <a:ext cx="874354" cy="499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语文</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椭圆 58">
            <a:extLst>
              <a:ext uri="{FF2B5EF4-FFF2-40B4-BE49-F238E27FC236}">
                <a16:creationId xmlns:a16="http://schemas.microsoft.com/office/drawing/2014/main" id="{836557F5-9C35-3240-9DB7-8C3E7A1A96B7}"/>
              </a:ext>
            </a:extLst>
          </p:cNvPr>
          <p:cNvSpPr/>
          <p:nvPr/>
        </p:nvSpPr>
        <p:spPr bwMode="auto">
          <a:xfrm>
            <a:off x="2139519" y="1715241"/>
            <a:ext cx="1138433" cy="1102821"/>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0" name="文本框 20">
            <a:extLst>
              <a:ext uri="{FF2B5EF4-FFF2-40B4-BE49-F238E27FC236}">
                <a16:creationId xmlns:a16="http://schemas.microsoft.com/office/drawing/2014/main" id="{9FB3F089-089F-4F4D-A407-75EFBCC08F95}"/>
              </a:ext>
            </a:extLst>
          </p:cNvPr>
          <p:cNvSpPr txBox="1">
            <a:spLocks noChangeArrowheads="1"/>
          </p:cNvSpPr>
          <p:nvPr/>
        </p:nvSpPr>
        <p:spPr bwMode="auto">
          <a:xfrm>
            <a:off x="2376355" y="1982616"/>
            <a:ext cx="874354" cy="499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数学</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45" name="矩形 71">
            <a:extLst>
              <a:ext uri="{FF2B5EF4-FFF2-40B4-BE49-F238E27FC236}">
                <a16:creationId xmlns:a16="http://schemas.microsoft.com/office/drawing/2014/main" id="{297C64A1-27B9-FC42-AC65-A8F1FE6F38B1}"/>
              </a:ext>
            </a:extLst>
          </p:cNvPr>
          <p:cNvSpPr>
            <a:spLocks noChangeArrowheads="1"/>
          </p:cNvSpPr>
          <p:nvPr/>
        </p:nvSpPr>
        <p:spPr bwMode="auto">
          <a:xfrm>
            <a:off x="755576"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（二）考试方式和时长</a:t>
            </a:r>
          </a:p>
        </p:txBody>
      </p:sp>
    </p:spTree>
    <p:extLst>
      <p:ext uri="{BB962C8B-B14F-4D97-AF65-F5344CB8AC3E}">
        <p14:creationId xmlns:p14="http://schemas.microsoft.com/office/powerpoint/2010/main" val="143455073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图片 4" descr="BK.jpg">
            <a:extLst>
              <a:ext uri="{FF2B5EF4-FFF2-40B4-BE49-F238E27FC236}">
                <a16:creationId xmlns:a16="http://schemas.microsoft.com/office/drawing/2014/main" id="{3D3D8E86-EF9D-004F-8FD8-7FDB292FF8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3FB2A9AC-498D-614E-8DFD-75A96DD2ABD7}"/>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71">
            <a:extLst>
              <a:ext uri="{FF2B5EF4-FFF2-40B4-BE49-F238E27FC236}">
                <a16:creationId xmlns:a16="http://schemas.microsoft.com/office/drawing/2014/main" id="{1F6A1544-4ACB-AB40-A8C4-8712819F0D72}"/>
              </a:ext>
            </a:extLst>
          </p:cNvPr>
          <p:cNvSpPr>
            <a:spLocks noChangeArrowheads="1"/>
          </p:cNvSpPr>
          <p:nvPr/>
        </p:nvSpPr>
        <p:spPr bwMode="auto">
          <a:xfrm>
            <a:off x="816049"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考试方式和时长</a:t>
            </a:r>
          </a:p>
        </p:txBody>
      </p:sp>
      <p:pic>
        <p:nvPicPr>
          <p:cNvPr id="14" name="图片 13">
            <a:extLst>
              <a:ext uri="{FF2B5EF4-FFF2-40B4-BE49-F238E27FC236}">
                <a16:creationId xmlns:a16="http://schemas.microsoft.com/office/drawing/2014/main" id="{63D00B74-BB3E-2F40-9C51-7B3036F1AE48}"/>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81315" y="1853451"/>
            <a:ext cx="683260" cy="62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id="{D23EB3A0-235B-5E43-9A3D-DB5418E2DA19}"/>
              </a:ext>
            </a:extLst>
          </p:cNvPr>
          <p:cNvSpPr/>
          <p:nvPr/>
        </p:nvSpPr>
        <p:spPr>
          <a:xfrm>
            <a:off x="5057212" y="1992387"/>
            <a:ext cx="1287532" cy="400110"/>
          </a:xfrm>
          <a:prstGeom prst="rect">
            <a:avLst/>
          </a:prstGeom>
        </p:spPr>
        <p:txBody>
          <a:bodyPr wrap="none">
            <a:spAutoFit/>
          </a:bodyPr>
          <a:lstStyle/>
          <a:p>
            <a:r>
              <a:rPr lang="zh-CN" altLang="en-US" sz="2000" b="1" dirty="0">
                <a:solidFill>
                  <a:srgbClr val="950000"/>
                </a:solidFill>
                <a:latin typeface="微软雅黑" panose="020B0503020204020204" pitchFamily="34" charset="-122"/>
                <a:ea typeface="微软雅黑" panose="020B0503020204020204" pitchFamily="34" charset="-122"/>
              </a:rPr>
              <a:t>开</a:t>
            </a:r>
            <a:r>
              <a:rPr lang="zh-CN" altLang="zh-CN" sz="2000" b="1" dirty="0">
                <a:solidFill>
                  <a:srgbClr val="950000"/>
                </a:solidFill>
                <a:latin typeface="微软雅黑" panose="020B0503020204020204" pitchFamily="34" charset="-122"/>
                <a:ea typeface="微软雅黑" panose="020B0503020204020204" pitchFamily="34" charset="-122"/>
              </a:rPr>
              <a:t>卷笔试 </a:t>
            </a:r>
            <a:endParaRPr lang="zh-CN" altLang="en-US" sz="2000" b="1" dirty="0">
              <a:solidFill>
                <a:srgbClr val="950000"/>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ADD88FD2-A1D7-3A42-A47C-814A9C2B667A}"/>
              </a:ext>
            </a:extLst>
          </p:cNvPr>
          <p:cNvSpPr/>
          <p:nvPr/>
        </p:nvSpPr>
        <p:spPr>
          <a:xfrm>
            <a:off x="7277509" y="1992387"/>
            <a:ext cx="1111202" cy="400110"/>
          </a:xfrm>
          <a:prstGeom prst="rect">
            <a:avLst/>
          </a:prstGeom>
        </p:spPr>
        <p:txBody>
          <a:bodyPr wrap="none">
            <a:spAutoFit/>
          </a:bodyPr>
          <a:lstStyle/>
          <a:p>
            <a:r>
              <a:rPr lang="en-US" altLang="zh-CN" sz="2000" b="1" kern="100" dirty="0">
                <a:solidFill>
                  <a:srgbClr val="002060"/>
                </a:solidFill>
                <a:latin typeface="Arial Black" panose="020B0604020202020204" pitchFamily="34" charset="0"/>
                <a:ea typeface="仿宋_GB2312"/>
                <a:cs typeface="Arial Black" panose="020B0604020202020204" pitchFamily="34" charset="0"/>
              </a:rPr>
              <a:t>4</a:t>
            </a:r>
            <a:r>
              <a:rPr lang="en-US" altLang="zh-CN" sz="2000" b="1" kern="100" dirty="0">
                <a:solidFill>
                  <a:srgbClr val="002060"/>
                </a:solidFill>
                <a:effectLst/>
                <a:latin typeface="Arial Black" panose="020B0604020202020204" pitchFamily="34" charset="0"/>
                <a:ea typeface="仿宋_GB2312"/>
                <a:cs typeface="Arial Black" panose="020B0604020202020204" pitchFamily="34" charset="0"/>
              </a:rPr>
              <a:t>0</a:t>
            </a:r>
            <a:r>
              <a:rPr lang="zh-CN" altLang="zh-CN" sz="2000" dirty="0">
                <a:effectLst/>
              </a:rPr>
              <a:t> </a:t>
            </a:r>
            <a:r>
              <a:rPr lang="zh-CN" altLang="en-US" sz="2000" b="1" dirty="0">
                <a:solidFill>
                  <a:srgbClr val="002060"/>
                </a:solidFill>
                <a:latin typeface="微软雅黑" panose="020B0503020204020204" pitchFamily="34" charset="-122"/>
                <a:ea typeface="微软雅黑" panose="020B0503020204020204" pitchFamily="34" charset="-122"/>
              </a:rPr>
              <a:t>分钟</a:t>
            </a:r>
          </a:p>
        </p:txBody>
      </p:sp>
      <p:grpSp>
        <p:nvGrpSpPr>
          <p:cNvPr id="17" name="组合 18">
            <a:extLst>
              <a:ext uri="{FF2B5EF4-FFF2-40B4-BE49-F238E27FC236}">
                <a16:creationId xmlns:a16="http://schemas.microsoft.com/office/drawing/2014/main" id="{523D1270-B564-5E45-AFC0-59F88806E9A8}"/>
              </a:ext>
            </a:extLst>
          </p:cNvPr>
          <p:cNvGrpSpPr/>
          <p:nvPr/>
        </p:nvGrpSpPr>
        <p:grpSpPr bwMode="auto">
          <a:xfrm>
            <a:off x="4224752" y="1856535"/>
            <a:ext cx="648593" cy="674321"/>
            <a:chOff x="1709739" y="2636838"/>
            <a:chExt cx="1590160" cy="1584325"/>
          </a:xfrm>
          <a:solidFill>
            <a:schemeClr val="tx1"/>
          </a:solidFill>
          <a:effectLst/>
        </p:grpSpPr>
        <p:sp>
          <p:nvSpPr>
            <p:cNvPr id="18" name="Freeform 6">
              <a:extLst>
                <a:ext uri="{FF2B5EF4-FFF2-40B4-BE49-F238E27FC236}">
                  <a16:creationId xmlns:a16="http://schemas.microsoft.com/office/drawing/2014/main" id="{45BEED18-A9F0-AE47-ABC4-559037987340}"/>
                </a:ext>
              </a:extLst>
            </p:cNvPr>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9" name="Freeform 7">
              <a:extLst>
                <a:ext uri="{FF2B5EF4-FFF2-40B4-BE49-F238E27FC236}">
                  <a16:creationId xmlns:a16="http://schemas.microsoft.com/office/drawing/2014/main" id="{3DC2FA3A-4704-294D-A233-7DAD53AFC2B4}"/>
                </a:ext>
              </a:extLst>
            </p:cNvPr>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0" name="Freeform 8">
              <a:extLst>
                <a:ext uri="{FF2B5EF4-FFF2-40B4-BE49-F238E27FC236}">
                  <a16:creationId xmlns:a16="http://schemas.microsoft.com/office/drawing/2014/main" id="{4D1B8AAB-FD39-D545-A8C1-0112A3CCC7C9}"/>
                </a:ext>
              </a:extLst>
            </p:cNvPr>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1" name="Freeform 9">
              <a:extLst>
                <a:ext uri="{FF2B5EF4-FFF2-40B4-BE49-F238E27FC236}">
                  <a16:creationId xmlns:a16="http://schemas.microsoft.com/office/drawing/2014/main" id="{12099EAD-6A69-D246-A61C-99CA12574EE0}"/>
                </a:ext>
              </a:extLst>
            </p:cNvPr>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3" name="Freeform 10">
              <a:extLst>
                <a:ext uri="{FF2B5EF4-FFF2-40B4-BE49-F238E27FC236}">
                  <a16:creationId xmlns:a16="http://schemas.microsoft.com/office/drawing/2014/main" id="{49058E49-0DA7-EF4F-8C59-A0A3FB960A05}"/>
                </a:ext>
              </a:extLst>
            </p:cNvPr>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4" name="Freeform 11">
              <a:extLst>
                <a:ext uri="{FF2B5EF4-FFF2-40B4-BE49-F238E27FC236}">
                  <a16:creationId xmlns:a16="http://schemas.microsoft.com/office/drawing/2014/main" id="{82DBD0AD-8323-E146-871E-1CB8A8F2035D}"/>
                </a:ext>
              </a:extLst>
            </p:cNvPr>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5" name="Freeform 12">
              <a:extLst>
                <a:ext uri="{FF2B5EF4-FFF2-40B4-BE49-F238E27FC236}">
                  <a16:creationId xmlns:a16="http://schemas.microsoft.com/office/drawing/2014/main" id="{3F48A53D-8041-A948-983E-2DF03DEBA3FC}"/>
                </a:ext>
              </a:extLst>
            </p:cNvPr>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6" name="Freeform 13">
              <a:extLst>
                <a:ext uri="{FF2B5EF4-FFF2-40B4-BE49-F238E27FC236}">
                  <a16:creationId xmlns:a16="http://schemas.microsoft.com/office/drawing/2014/main" id="{79DA62B0-D732-3542-B5BF-1AFA59B7C847}"/>
                </a:ext>
              </a:extLst>
            </p:cNvPr>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27" name="Freeform 14">
              <a:extLst>
                <a:ext uri="{FF2B5EF4-FFF2-40B4-BE49-F238E27FC236}">
                  <a16:creationId xmlns:a16="http://schemas.microsoft.com/office/drawing/2014/main" id="{FC1B196D-7537-CC41-90F3-E9E76D6E31A1}"/>
                </a:ext>
              </a:extLst>
            </p:cNvPr>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grpSp>
      <p:cxnSp>
        <p:nvCxnSpPr>
          <p:cNvPr id="15" name="直线连接符 14">
            <a:extLst>
              <a:ext uri="{FF2B5EF4-FFF2-40B4-BE49-F238E27FC236}">
                <a16:creationId xmlns:a16="http://schemas.microsoft.com/office/drawing/2014/main" id="{00109787-5BD2-CB4A-A643-06D589C9D8E2}"/>
              </a:ext>
            </a:extLst>
          </p:cNvPr>
          <p:cNvCxnSpPr>
            <a:cxnSpLocks/>
          </p:cNvCxnSpPr>
          <p:nvPr/>
        </p:nvCxnSpPr>
        <p:spPr>
          <a:xfrm>
            <a:off x="738768" y="3212976"/>
            <a:ext cx="7856039"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7" name="椭圆 56">
            <a:extLst>
              <a:ext uri="{FF2B5EF4-FFF2-40B4-BE49-F238E27FC236}">
                <a16:creationId xmlns:a16="http://schemas.microsoft.com/office/drawing/2014/main" id="{DF84E28C-4039-4940-B6DE-F374D08F3725}"/>
              </a:ext>
            </a:extLst>
          </p:cNvPr>
          <p:cNvSpPr/>
          <p:nvPr/>
        </p:nvSpPr>
        <p:spPr bwMode="auto">
          <a:xfrm>
            <a:off x="1021826" y="1333294"/>
            <a:ext cx="1138433" cy="1102821"/>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9" name="椭圆 58">
            <a:extLst>
              <a:ext uri="{FF2B5EF4-FFF2-40B4-BE49-F238E27FC236}">
                <a16:creationId xmlns:a16="http://schemas.microsoft.com/office/drawing/2014/main" id="{836557F5-9C35-3240-9DB7-8C3E7A1A96B7}"/>
              </a:ext>
            </a:extLst>
          </p:cNvPr>
          <p:cNvSpPr/>
          <p:nvPr/>
        </p:nvSpPr>
        <p:spPr bwMode="auto">
          <a:xfrm>
            <a:off x="2340241" y="1332121"/>
            <a:ext cx="1138433" cy="1102821"/>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0" name="文本框 20">
            <a:extLst>
              <a:ext uri="{FF2B5EF4-FFF2-40B4-BE49-F238E27FC236}">
                <a16:creationId xmlns:a16="http://schemas.microsoft.com/office/drawing/2014/main" id="{9FB3F089-089F-4F4D-A407-75EFBCC08F95}"/>
              </a:ext>
            </a:extLst>
          </p:cNvPr>
          <p:cNvSpPr txBox="1">
            <a:spLocks noChangeArrowheads="1"/>
          </p:cNvSpPr>
          <p:nvPr/>
        </p:nvSpPr>
        <p:spPr bwMode="auto">
          <a:xfrm>
            <a:off x="1153865" y="1500943"/>
            <a:ext cx="874354"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zh-CN" altLang="en-US" sz="1700" b="1" dirty="0">
                <a:solidFill>
                  <a:schemeClr val="bg1"/>
                </a:solidFill>
                <a:latin typeface="微软雅黑" panose="020B0503020204020204" pitchFamily="34" charset="-122"/>
                <a:ea typeface="微软雅黑" panose="020B0503020204020204" pitchFamily="34" charset="-122"/>
              </a:rPr>
              <a:t>道德</a:t>
            </a:r>
            <a:endParaRPr lang="en-US" altLang="zh-CN" sz="1700" b="1" dirty="0">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1700" b="1" dirty="0">
                <a:solidFill>
                  <a:schemeClr val="bg1"/>
                </a:solidFill>
                <a:latin typeface="微软雅黑" panose="020B0503020204020204" pitchFamily="34" charset="-122"/>
                <a:ea typeface="微软雅黑" panose="020B0503020204020204" pitchFamily="34" charset="-122"/>
              </a:rPr>
              <a:t>与法治</a:t>
            </a:r>
            <a:endParaRPr lang="en-US" altLang="zh-CN" sz="1700" b="1" dirty="0">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900" b="1" dirty="0">
                <a:solidFill>
                  <a:schemeClr val="bg1"/>
                </a:solidFill>
                <a:latin typeface="微软雅黑" panose="020B0503020204020204" pitchFamily="34" charset="-122"/>
                <a:ea typeface="微软雅黑" panose="020B0503020204020204" pitchFamily="34" charset="-122"/>
              </a:rPr>
              <a:t>（思想品德）</a:t>
            </a:r>
            <a:endParaRPr lang="zh-HK" altLang="en-US" sz="900" b="1" dirty="0">
              <a:solidFill>
                <a:schemeClr val="bg1"/>
              </a:solidFill>
              <a:latin typeface="微软雅黑" panose="020B0503020204020204" pitchFamily="34" charset="-122"/>
              <a:ea typeface="微软雅黑" panose="020B0503020204020204" pitchFamily="34" charset="-122"/>
            </a:endParaRPr>
          </a:p>
        </p:txBody>
      </p:sp>
      <p:sp>
        <p:nvSpPr>
          <p:cNvPr id="58" name="文本框 20">
            <a:extLst>
              <a:ext uri="{FF2B5EF4-FFF2-40B4-BE49-F238E27FC236}">
                <a16:creationId xmlns:a16="http://schemas.microsoft.com/office/drawing/2014/main" id="{DAC9458A-AA4C-3D44-9C07-6BC44C819CB5}"/>
              </a:ext>
            </a:extLst>
          </p:cNvPr>
          <p:cNvSpPr txBox="1">
            <a:spLocks noChangeArrowheads="1"/>
          </p:cNvSpPr>
          <p:nvPr/>
        </p:nvSpPr>
        <p:spPr bwMode="auto">
          <a:xfrm>
            <a:off x="2577077" y="1573067"/>
            <a:ext cx="874354" cy="499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历史</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4997E262-0337-2844-AF65-1E2D718174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778705" y="1404129"/>
            <a:ext cx="929417" cy="929417"/>
          </a:xfrm>
          <a:prstGeom prst="rect">
            <a:avLst/>
          </a:prstGeom>
        </p:spPr>
      </p:pic>
      <p:sp>
        <p:nvSpPr>
          <p:cNvPr id="11" name="矩形 10">
            <a:extLst>
              <a:ext uri="{FF2B5EF4-FFF2-40B4-BE49-F238E27FC236}">
                <a16:creationId xmlns:a16="http://schemas.microsoft.com/office/drawing/2014/main" id="{F3E0BC68-83D8-7647-B924-BFACEE3E8C62}"/>
              </a:ext>
            </a:extLst>
          </p:cNvPr>
          <p:cNvSpPr/>
          <p:nvPr/>
        </p:nvSpPr>
        <p:spPr>
          <a:xfrm>
            <a:off x="978767" y="2641136"/>
            <a:ext cx="2646878" cy="338554"/>
          </a:xfrm>
          <a:prstGeom prst="rect">
            <a:avLst/>
          </a:prstGeom>
        </p:spPr>
        <p:txBody>
          <a:bodyPr wrap="none">
            <a:spAutoFit/>
          </a:bodyPr>
          <a:lstStyle/>
          <a:p>
            <a:r>
              <a:rPr lang="zh-CN" altLang="zh-CN" sz="1600" b="1" dirty="0">
                <a:solidFill>
                  <a:srgbClr val="950000"/>
                </a:solidFill>
                <a:latin typeface="微软雅黑" panose="020B0503020204020204" pitchFamily="34" charset="-122"/>
                <a:ea typeface="微软雅黑" panose="020B0503020204020204" pitchFamily="34" charset="-122"/>
              </a:rPr>
              <a:t>日常考核</a:t>
            </a:r>
            <a:r>
              <a:rPr lang="zh-CN" altLang="zh-CN" sz="1600" b="1" dirty="0">
                <a:solidFill>
                  <a:schemeClr val="tx2"/>
                </a:solidFill>
                <a:latin typeface="微软雅黑" panose="020B0503020204020204" pitchFamily="34" charset="-122"/>
                <a:ea typeface="微软雅黑" panose="020B0503020204020204" pitchFamily="34" charset="-122"/>
              </a:rPr>
              <a:t>和</a:t>
            </a:r>
            <a:r>
              <a:rPr lang="zh-CN" altLang="zh-CN" sz="1600" b="1" dirty="0">
                <a:solidFill>
                  <a:srgbClr val="950000"/>
                </a:solidFill>
                <a:latin typeface="微软雅黑" panose="020B0503020204020204" pitchFamily="34" charset="-122"/>
                <a:ea typeface="微软雅黑" panose="020B0503020204020204" pitchFamily="34" charset="-122"/>
              </a:rPr>
              <a:t>统一考试</a:t>
            </a:r>
            <a:r>
              <a:rPr lang="zh-CN" altLang="zh-CN" sz="1600" b="1" dirty="0">
                <a:solidFill>
                  <a:schemeClr val="tx2"/>
                </a:solidFill>
                <a:latin typeface="微软雅黑" panose="020B0503020204020204" pitchFamily="34" charset="-122"/>
                <a:ea typeface="微软雅黑" panose="020B0503020204020204" pitchFamily="34" charset="-122"/>
              </a:rPr>
              <a:t>相结合</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47" name="矩形 46">
            <a:extLst>
              <a:ext uri="{FF2B5EF4-FFF2-40B4-BE49-F238E27FC236}">
                <a16:creationId xmlns:a16="http://schemas.microsoft.com/office/drawing/2014/main" id="{3E3D7026-49E3-1946-ACF1-ED0D09BA161C}"/>
              </a:ext>
            </a:extLst>
          </p:cNvPr>
          <p:cNvSpPr/>
          <p:nvPr/>
        </p:nvSpPr>
        <p:spPr>
          <a:xfrm>
            <a:off x="5572887" y="1303562"/>
            <a:ext cx="1569660" cy="369332"/>
          </a:xfrm>
          <a:prstGeom prst="rect">
            <a:avLst/>
          </a:prstGeom>
        </p:spPr>
        <p:txBody>
          <a:bodyPr wrap="none">
            <a:spAutoFit/>
          </a:bodyPr>
          <a:lstStyle/>
          <a:p>
            <a:r>
              <a:rPr lang="zh-CN" altLang="zh-CN" b="1" dirty="0">
                <a:latin typeface="微软雅黑" panose="020B0503020204020204" pitchFamily="34" charset="-122"/>
                <a:ea typeface="微软雅黑" panose="020B0503020204020204" pitchFamily="34" charset="-122"/>
              </a:rPr>
              <a:t>统一考试</a:t>
            </a:r>
            <a:r>
              <a:rPr lang="zh-CN" altLang="en-US" b="1" dirty="0">
                <a:latin typeface="微软雅黑" panose="020B0503020204020204" pitchFamily="34" charset="-122"/>
                <a:ea typeface="微软雅黑" panose="020B0503020204020204" pitchFamily="34" charset="-122"/>
              </a:rPr>
              <a:t>部分</a:t>
            </a:r>
          </a:p>
        </p:txBody>
      </p:sp>
      <p:sp>
        <p:nvSpPr>
          <p:cNvPr id="49" name="矩形 48">
            <a:extLst>
              <a:ext uri="{FF2B5EF4-FFF2-40B4-BE49-F238E27FC236}">
                <a16:creationId xmlns:a16="http://schemas.microsoft.com/office/drawing/2014/main" id="{5B716FBE-AE0E-3447-805B-5E11D841E780}"/>
              </a:ext>
            </a:extLst>
          </p:cNvPr>
          <p:cNvSpPr/>
          <p:nvPr/>
        </p:nvSpPr>
        <p:spPr>
          <a:xfrm>
            <a:off x="4976749" y="3659611"/>
            <a:ext cx="1287532" cy="400110"/>
          </a:xfrm>
          <a:prstGeom prst="rect">
            <a:avLst/>
          </a:prstGeom>
        </p:spPr>
        <p:txBody>
          <a:bodyPr wrap="none">
            <a:spAutoFit/>
          </a:bodyPr>
          <a:lstStyle/>
          <a:p>
            <a:r>
              <a:rPr lang="zh-CN" altLang="zh-CN" sz="2000" b="1" dirty="0">
                <a:solidFill>
                  <a:srgbClr val="950000"/>
                </a:solidFill>
                <a:latin typeface="微软雅黑" panose="020B0503020204020204" pitchFamily="34" charset="-122"/>
                <a:ea typeface="微软雅黑" panose="020B0503020204020204" pitchFamily="34" charset="-122"/>
              </a:rPr>
              <a:t>闭卷笔试 </a:t>
            </a:r>
            <a:endParaRPr lang="zh-CN" altLang="en-US" sz="2000" b="1" dirty="0">
              <a:solidFill>
                <a:srgbClr val="950000"/>
              </a:solidFill>
              <a:latin typeface="微软雅黑" panose="020B0503020204020204" pitchFamily="34" charset="-122"/>
              <a:ea typeface="微软雅黑" panose="020B0503020204020204" pitchFamily="34" charset="-122"/>
            </a:endParaRPr>
          </a:p>
        </p:txBody>
      </p:sp>
      <p:grpSp>
        <p:nvGrpSpPr>
          <p:cNvPr id="51" name="组合 18">
            <a:extLst>
              <a:ext uri="{FF2B5EF4-FFF2-40B4-BE49-F238E27FC236}">
                <a16:creationId xmlns:a16="http://schemas.microsoft.com/office/drawing/2014/main" id="{852DC5C1-96E7-2442-B92A-1EA38987F7C9}"/>
              </a:ext>
            </a:extLst>
          </p:cNvPr>
          <p:cNvGrpSpPr/>
          <p:nvPr/>
        </p:nvGrpSpPr>
        <p:grpSpPr bwMode="auto">
          <a:xfrm>
            <a:off x="4133633" y="3515595"/>
            <a:ext cx="648593" cy="674321"/>
            <a:chOff x="1709739" y="2636838"/>
            <a:chExt cx="1590160" cy="1584325"/>
          </a:xfrm>
          <a:solidFill>
            <a:schemeClr val="tx1"/>
          </a:solidFill>
          <a:effectLst/>
        </p:grpSpPr>
        <p:sp>
          <p:nvSpPr>
            <p:cNvPr id="52" name="Freeform 6">
              <a:extLst>
                <a:ext uri="{FF2B5EF4-FFF2-40B4-BE49-F238E27FC236}">
                  <a16:creationId xmlns:a16="http://schemas.microsoft.com/office/drawing/2014/main" id="{0F5929E1-4080-BF48-A90C-BA136ABB9B92}"/>
                </a:ext>
              </a:extLst>
            </p:cNvPr>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53" name="Freeform 7">
              <a:extLst>
                <a:ext uri="{FF2B5EF4-FFF2-40B4-BE49-F238E27FC236}">
                  <a16:creationId xmlns:a16="http://schemas.microsoft.com/office/drawing/2014/main" id="{C70BED5E-E877-3F4F-803F-E470F475A6CC}"/>
                </a:ext>
              </a:extLst>
            </p:cNvPr>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54" name="Freeform 8">
              <a:extLst>
                <a:ext uri="{FF2B5EF4-FFF2-40B4-BE49-F238E27FC236}">
                  <a16:creationId xmlns:a16="http://schemas.microsoft.com/office/drawing/2014/main" id="{CBE50C84-B665-F549-8D03-189739D2334B}"/>
                </a:ext>
              </a:extLst>
            </p:cNvPr>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55" name="Freeform 9">
              <a:extLst>
                <a:ext uri="{FF2B5EF4-FFF2-40B4-BE49-F238E27FC236}">
                  <a16:creationId xmlns:a16="http://schemas.microsoft.com/office/drawing/2014/main" id="{C6BB85A5-3126-A347-BE37-50938C2CFAED}"/>
                </a:ext>
              </a:extLst>
            </p:cNvPr>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56" name="Freeform 10">
              <a:extLst>
                <a:ext uri="{FF2B5EF4-FFF2-40B4-BE49-F238E27FC236}">
                  <a16:creationId xmlns:a16="http://schemas.microsoft.com/office/drawing/2014/main" id="{C5864FF5-BA9D-BF45-9AD1-DED485CADD1C}"/>
                </a:ext>
              </a:extLst>
            </p:cNvPr>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61" name="Freeform 11">
              <a:extLst>
                <a:ext uri="{FF2B5EF4-FFF2-40B4-BE49-F238E27FC236}">
                  <a16:creationId xmlns:a16="http://schemas.microsoft.com/office/drawing/2014/main" id="{77479E50-35A8-B244-A4CC-235A3657A304}"/>
                </a:ext>
              </a:extLst>
            </p:cNvPr>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62" name="Freeform 12">
              <a:extLst>
                <a:ext uri="{FF2B5EF4-FFF2-40B4-BE49-F238E27FC236}">
                  <a16:creationId xmlns:a16="http://schemas.microsoft.com/office/drawing/2014/main" id="{DB352822-941B-9242-B023-B417CB2EB853}"/>
                </a:ext>
              </a:extLst>
            </p:cNvPr>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63" name="Freeform 13">
              <a:extLst>
                <a:ext uri="{FF2B5EF4-FFF2-40B4-BE49-F238E27FC236}">
                  <a16:creationId xmlns:a16="http://schemas.microsoft.com/office/drawing/2014/main" id="{1394380F-73D3-274B-8F62-A9FA7A0A0307}"/>
                </a:ext>
              </a:extLst>
            </p:cNvPr>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64" name="Freeform 14">
              <a:extLst>
                <a:ext uri="{FF2B5EF4-FFF2-40B4-BE49-F238E27FC236}">
                  <a16:creationId xmlns:a16="http://schemas.microsoft.com/office/drawing/2014/main" id="{3E982C10-C852-DB48-8DB5-DBB9D6D7A9B6}"/>
                </a:ext>
              </a:extLst>
            </p:cNvPr>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grpSp>
      <p:sp>
        <p:nvSpPr>
          <p:cNvPr id="65" name="矩形 64">
            <a:extLst>
              <a:ext uri="{FF2B5EF4-FFF2-40B4-BE49-F238E27FC236}">
                <a16:creationId xmlns:a16="http://schemas.microsoft.com/office/drawing/2014/main" id="{553E0317-4BF8-3748-9049-9867996C95C5}"/>
              </a:ext>
            </a:extLst>
          </p:cNvPr>
          <p:cNvSpPr/>
          <p:nvPr/>
        </p:nvSpPr>
        <p:spPr>
          <a:xfrm>
            <a:off x="7118291" y="3659611"/>
            <a:ext cx="1297150" cy="400110"/>
          </a:xfrm>
          <a:prstGeom prst="rect">
            <a:avLst/>
          </a:prstGeom>
        </p:spPr>
        <p:txBody>
          <a:bodyPr wrap="none">
            <a:spAutoFit/>
          </a:bodyPr>
          <a:lstStyle/>
          <a:p>
            <a:r>
              <a:rPr lang="en-US" altLang="zh-CN" sz="2000" b="1" kern="100" dirty="0">
                <a:solidFill>
                  <a:srgbClr val="002060"/>
                </a:solidFill>
                <a:latin typeface="Arial Black" panose="020B0604020202020204" pitchFamily="34" charset="0"/>
                <a:cs typeface="Arial Black" panose="020B0604020202020204" pitchFamily="34" charset="0"/>
              </a:rPr>
              <a:t>120</a:t>
            </a:r>
            <a:r>
              <a:rPr lang="zh-CN" altLang="en-US" sz="2000" b="1" kern="100" dirty="0">
                <a:solidFill>
                  <a:srgbClr val="002060"/>
                </a:solidFill>
                <a:latin typeface="Arial Black" panose="020B0604020202020204" pitchFamily="34" charset="0"/>
                <a:cs typeface="Arial Black" panose="020B0604020202020204" pitchFamily="34" charset="0"/>
              </a:rPr>
              <a:t> </a:t>
            </a:r>
            <a:r>
              <a:rPr lang="zh-CN" altLang="zh-CN" sz="2000" b="1" dirty="0">
                <a:solidFill>
                  <a:srgbClr val="002060"/>
                </a:solidFill>
                <a:latin typeface="微软雅黑" panose="020B0503020204020204" pitchFamily="34" charset="-122"/>
                <a:ea typeface="微软雅黑" panose="020B0503020204020204" pitchFamily="34" charset="-122"/>
              </a:rPr>
              <a:t>分钟</a:t>
            </a:r>
            <a:endParaRPr lang="zh-CN" altLang="en-US" sz="1200" b="1" dirty="0">
              <a:solidFill>
                <a:srgbClr val="002060"/>
              </a:solidFill>
              <a:latin typeface="微软雅黑" panose="020B0503020204020204" pitchFamily="34" charset="-122"/>
              <a:ea typeface="微软雅黑" panose="020B0503020204020204" pitchFamily="34" charset="-122"/>
            </a:endParaRPr>
          </a:p>
        </p:txBody>
      </p:sp>
      <p:pic>
        <p:nvPicPr>
          <p:cNvPr id="66" name="图片 65">
            <a:extLst>
              <a:ext uri="{FF2B5EF4-FFF2-40B4-BE49-F238E27FC236}">
                <a16:creationId xmlns:a16="http://schemas.microsoft.com/office/drawing/2014/main" id="{09778FA0-7D4A-2A49-B1D7-72DAB37352AE}"/>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63023" y="3535568"/>
            <a:ext cx="683260" cy="62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a:extLst>
              <a:ext uri="{FF2B5EF4-FFF2-40B4-BE49-F238E27FC236}">
                <a16:creationId xmlns:a16="http://schemas.microsoft.com/office/drawing/2014/main" id="{84029440-9AC7-BF40-A0FD-CDD0C7B37CFB}"/>
              </a:ext>
            </a:extLst>
          </p:cNvPr>
          <p:cNvSpPr/>
          <p:nvPr/>
        </p:nvSpPr>
        <p:spPr>
          <a:xfrm>
            <a:off x="4199533" y="4363454"/>
            <a:ext cx="5674240" cy="307777"/>
          </a:xfrm>
          <a:prstGeom prst="rect">
            <a:avLst/>
          </a:prstGeom>
        </p:spPr>
        <p:txBody>
          <a:bodyPr wrap="square">
            <a:spAutoFit/>
          </a:bodyPr>
          <a:lstStyle/>
          <a:p>
            <a:r>
              <a:rPr lang="zh-CN" altLang="en-US" sz="1400" b="1" dirty="0">
                <a:solidFill>
                  <a:schemeClr val="tx2"/>
                </a:solidFill>
                <a:latin typeface="微软雅黑" panose="020B0503020204020204" pitchFamily="34" charset="-122"/>
                <a:ea typeface="微软雅黑" panose="020B0503020204020204" pitchFamily="34" charset="-122"/>
              </a:rPr>
              <a:t>（</a:t>
            </a:r>
            <a:r>
              <a:rPr lang="zh-CN" altLang="zh-CN" sz="1400" b="1" dirty="0">
                <a:solidFill>
                  <a:schemeClr val="tx2"/>
                </a:solidFill>
                <a:latin typeface="微软雅黑" panose="020B0503020204020204" pitchFamily="34" charset="-122"/>
                <a:ea typeface="微软雅黑" panose="020B0503020204020204" pitchFamily="34" charset="-122"/>
              </a:rPr>
              <a:t>包括</a:t>
            </a:r>
            <a:r>
              <a:rPr lang="zh-CN" altLang="zh-CN" sz="1400" b="1" dirty="0">
                <a:solidFill>
                  <a:srgbClr val="950000"/>
                </a:solidFill>
                <a:latin typeface="微软雅黑" panose="020B0503020204020204" pitchFamily="34" charset="-122"/>
                <a:ea typeface="微软雅黑" panose="020B0503020204020204" pitchFamily="34" charset="-122"/>
              </a:rPr>
              <a:t>物理试题</a:t>
            </a:r>
            <a:r>
              <a:rPr lang="zh-CN" altLang="zh-CN" sz="1400" b="1" dirty="0">
                <a:solidFill>
                  <a:schemeClr val="tx2"/>
                </a:solidFill>
                <a:latin typeface="微软雅黑" panose="020B0503020204020204" pitchFamily="34" charset="-122"/>
                <a:ea typeface="微软雅黑" panose="020B0503020204020204" pitchFamily="34" charset="-122"/>
              </a:rPr>
              <a:t>、</a:t>
            </a:r>
            <a:r>
              <a:rPr lang="zh-CN" altLang="zh-CN" sz="1400" b="1" dirty="0">
                <a:solidFill>
                  <a:srgbClr val="950000"/>
                </a:solidFill>
                <a:latin typeface="微软雅黑" panose="020B0503020204020204" pitchFamily="34" charset="-122"/>
                <a:ea typeface="微软雅黑" panose="020B0503020204020204" pitchFamily="34" charset="-122"/>
              </a:rPr>
              <a:t>化学试题</a:t>
            </a:r>
            <a:r>
              <a:rPr lang="zh-CN" altLang="zh-CN" sz="1400" b="1" dirty="0">
                <a:solidFill>
                  <a:schemeClr val="tx2"/>
                </a:solidFill>
                <a:latin typeface="微软雅黑" panose="020B0503020204020204" pitchFamily="34" charset="-122"/>
                <a:ea typeface="微软雅黑" panose="020B0503020204020204" pitchFamily="34" charset="-122"/>
              </a:rPr>
              <a:t>及</a:t>
            </a:r>
            <a:r>
              <a:rPr lang="zh-CN" altLang="zh-CN" sz="1400" b="1" dirty="0">
                <a:solidFill>
                  <a:srgbClr val="950000"/>
                </a:solidFill>
                <a:latin typeface="微软雅黑" panose="020B0503020204020204" pitchFamily="34" charset="-122"/>
                <a:ea typeface="微软雅黑" panose="020B0503020204020204" pitchFamily="34" charset="-122"/>
              </a:rPr>
              <a:t>跨学科案例分析题</a:t>
            </a:r>
            <a:r>
              <a:rPr lang="zh-CN" altLang="en-US" sz="1400" b="1" dirty="0">
                <a:solidFill>
                  <a:schemeClr val="tx2"/>
                </a:solidFill>
                <a:latin typeface="微软雅黑" panose="020B0503020204020204" pitchFamily="34" charset="-122"/>
                <a:ea typeface="微软雅黑" panose="020B0503020204020204" pitchFamily="34" charset="-122"/>
              </a:rPr>
              <a:t>） </a:t>
            </a:r>
            <a:r>
              <a:rPr lang="en-US" altLang="zh-CN" sz="1400" b="1" dirty="0">
                <a:solidFill>
                  <a:schemeClr val="tx2"/>
                </a:solidFill>
                <a:latin typeface="微软雅黑" panose="020B0503020204020204" pitchFamily="34" charset="-122"/>
                <a:ea typeface="微软雅黑" panose="020B0503020204020204" pitchFamily="34" charset="-122"/>
              </a:rPr>
              <a:t>  </a:t>
            </a:r>
            <a:endParaRPr lang="zh-CN" altLang="en-US" sz="1400" b="1" dirty="0">
              <a:solidFill>
                <a:schemeClr val="tx2"/>
              </a:solidFill>
              <a:latin typeface="微软雅黑" panose="020B0503020204020204" pitchFamily="34" charset="-122"/>
              <a:ea typeface="微软雅黑" panose="020B0503020204020204" pitchFamily="34" charset="-122"/>
            </a:endParaRPr>
          </a:p>
        </p:txBody>
      </p:sp>
      <p:sp>
        <p:nvSpPr>
          <p:cNvPr id="67" name="矩形 66">
            <a:extLst>
              <a:ext uri="{FF2B5EF4-FFF2-40B4-BE49-F238E27FC236}">
                <a16:creationId xmlns:a16="http://schemas.microsoft.com/office/drawing/2014/main" id="{32193DF5-08DE-8046-9644-E23D6F22DAE6}"/>
              </a:ext>
            </a:extLst>
          </p:cNvPr>
          <p:cNvSpPr/>
          <p:nvPr/>
        </p:nvSpPr>
        <p:spPr>
          <a:xfrm>
            <a:off x="7084110" y="5162688"/>
            <a:ext cx="1468672" cy="400110"/>
          </a:xfrm>
          <a:prstGeom prst="rect">
            <a:avLst/>
          </a:prstGeom>
        </p:spPr>
        <p:txBody>
          <a:bodyPr wrap="none">
            <a:spAutoFit/>
          </a:bodyPr>
          <a:lstStyle/>
          <a:p>
            <a:r>
              <a:rPr lang="zh-CN" altLang="en-US" sz="2000" b="1" dirty="0">
                <a:solidFill>
                  <a:srgbClr val="002060"/>
                </a:solidFill>
                <a:latin typeface="微软雅黑" panose="020B0503020204020204" pitchFamily="34" charset="-122"/>
                <a:ea typeface="微软雅黑" panose="020B0503020204020204" pitchFamily="34" charset="-122"/>
              </a:rPr>
              <a:t>各</a:t>
            </a:r>
            <a:r>
              <a:rPr lang="zh-CN" altLang="en-US" sz="2000" b="1" kern="100" dirty="0">
                <a:solidFill>
                  <a:srgbClr val="002060"/>
                </a:solidFill>
                <a:latin typeface="Arial Black" panose="020B0604020202020204" pitchFamily="34" charset="0"/>
                <a:cs typeface="Arial Black" panose="020B0604020202020204" pitchFamily="34" charset="0"/>
              </a:rPr>
              <a:t> </a:t>
            </a:r>
            <a:r>
              <a:rPr lang="en-US" altLang="zh-CN" sz="2000" b="1" kern="100" dirty="0">
                <a:solidFill>
                  <a:srgbClr val="002060"/>
                </a:solidFill>
                <a:latin typeface="Arial Black" panose="020B0604020202020204" pitchFamily="34" charset="0"/>
                <a:cs typeface="Arial Black" panose="020B0604020202020204" pitchFamily="34" charset="0"/>
              </a:rPr>
              <a:t>15</a:t>
            </a:r>
            <a:r>
              <a:rPr lang="zh-CN" altLang="en-US" sz="2000" b="1" kern="100" dirty="0">
                <a:solidFill>
                  <a:srgbClr val="002060"/>
                </a:solidFill>
                <a:latin typeface="Arial Black" panose="020B0604020202020204" pitchFamily="34" charset="0"/>
                <a:cs typeface="Arial Black" panose="020B0604020202020204" pitchFamily="34" charset="0"/>
              </a:rPr>
              <a:t> </a:t>
            </a:r>
            <a:r>
              <a:rPr lang="zh-CN" altLang="zh-CN" sz="2000" b="1" dirty="0">
                <a:solidFill>
                  <a:srgbClr val="002060"/>
                </a:solidFill>
                <a:latin typeface="微软雅黑" panose="020B0503020204020204" pitchFamily="34" charset="-122"/>
                <a:ea typeface="微软雅黑" panose="020B0503020204020204" pitchFamily="34" charset="-122"/>
              </a:rPr>
              <a:t>分钟</a:t>
            </a:r>
            <a:endParaRPr lang="zh-CN" altLang="en-US" sz="1200" b="1" dirty="0">
              <a:solidFill>
                <a:srgbClr val="002060"/>
              </a:solidFill>
              <a:latin typeface="微软雅黑" panose="020B0503020204020204" pitchFamily="34" charset="-122"/>
              <a:ea typeface="微软雅黑" panose="020B0503020204020204" pitchFamily="34" charset="-122"/>
            </a:endParaRPr>
          </a:p>
        </p:txBody>
      </p:sp>
      <p:pic>
        <p:nvPicPr>
          <p:cNvPr id="68" name="图片 67">
            <a:extLst>
              <a:ext uri="{FF2B5EF4-FFF2-40B4-BE49-F238E27FC236}">
                <a16:creationId xmlns:a16="http://schemas.microsoft.com/office/drawing/2014/main" id="{11E1416C-707A-6C4E-BC77-AF9C77DD29B4}"/>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56518" y="5059550"/>
            <a:ext cx="683260" cy="62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矩形 68">
            <a:extLst>
              <a:ext uri="{FF2B5EF4-FFF2-40B4-BE49-F238E27FC236}">
                <a16:creationId xmlns:a16="http://schemas.microsoft.com/office/drawing/2014/main" id="{824FA67A-FE5D-CB40-934A-543858411049}"/>
              </a:ext>
            </a:extLst>
          </p:cNvPr>
          <p:cNvSpPr/>
          <p:nvPr/>
        </p:nvSpPr>
        <p:spPr>
          <a:xfrm>
            <a:off x="4976747" y="5008800"/>
            <a:ext cx="1210588" cy="707886"/>
          </a:xfrm>
          <a:prstGeom prst="rect">
            <a:avLst/>
          </a:prstGeom>
        </p:spPr>
        <p:txBody>
          <a:bodyPr wrap="none">
            <a:spAutoFit/>
          </a:bodyPr>
          <a:lstStyle/>
          <a:p>
            <a:pPr algn="ctr"/>
            <a:r>
              <a:rPr lang="zh-CN" altLang="en-US" sz="2000" b="1" dirty="0">
                <a:solidFill>
                  <a:srgbClr val="950000"/>
                </a:solidFill>
                <a:latin typeface="微软雅黑" panose="020B0503020204020204" pitchFamily="34" charset="-122"/>
                <a:ea typeface="微软雅黑" panose="020B0503020204020204" pitchFamily="34" charset="-122"/>
              </a:rPr>
              <a:t>实验操作</a:t>
            </a:r>
            <a:endParaRPr lang="en-US" altLang="zh-CN" sz="2000" b="1" dirty="0">
              <a:solidFill>
                <a:srgbClr val="950000"/>
              </a:solidFill>
              <a:latin typeface="微软雅黑" panose="020B0503020204020204" pitchFamily="34" charset="-122"/>
              <a:ea typeface="微软雅黑" panose="020B0503020204020204" pitchFamily="34" charset="-122"/>
            </a:endParaRPr>
          </a:p>
          <a:p>
            <a:pPr algn="ctr"/>
            <a:r>
              <a:rPr lang="zh-CN" altLang="en-US" sz="2000" b="1" dirty="0">
                <a:solidFill>
                  <a:srgbClr val="950000"/>
                </a:solidFill>
                <a:latin typeface="微软雅黑" panose="020B0503020204020204" pitchFamily="34" charset="-122"/>
                <a:ea typeface="微软雅黑" panose="020B0503020204020204" pitchFamily="34" charset="-122"/>
              </a:rPr>
              <a:t>考试</a:t>
            </a:r>
            <a:r>
              <a:rPr lang="zh-CN" altLang="zh-CN" sz="2000" b="1" dirty="0">
                <a:solidFill>
                  <a:srgbClr val="950000"/>
                </a:solidFill>
                <a:latin typeface="微软雅黑" panose="020B0503020204020204" pitchFamily="34" charset="-122"/>
                <a:ea typeface="微软雅黑" panose="020B0503020204020204" pitchFamily="34" charset="-122"/>
              </a:rPr>
              <a:t> </a:t>
            </a:r>
            <a:endParaRPr lang="zh-CN" altLang="en-US" sz="2000" b="1" dirty="0">
              <a:solidFill>
                <a:srgbClr val="950000"/>
              </a:solidFill>
              <a:latin typeface="微软雅黑" panose="020B0503020204020204" pitchFamily="34" charset="-122"/>
              <a:ea typeface="微软雅黑" panose="020B0503020204020204" pitchFamily="34" charset="-122"/>
            </a:endParaRPr>
          </a:p>
        </p:txBody>
      </p:sp>
      <p:pic>
        <p:nvPicPr>
          <p:cNvPr id="32" name="图片 31">
            <a:extLst>
              <a:ext uri="{FF2B5EF4-FFF2-40B4-BE49-F238E27FC236}">
                <a16:creationId xmlns:a16="http://schemas.microsoft.com/office/drawing/2014/main" id="{29968F86-B960-9545-AD49-403555F5AE8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35684" y="5003033"/>
            <a:ext cx="880674" cy="741131"/>
          </a:xfrm>
          <a:prstGeom prst="rect">
            <a:avLst/>
          </a:prstGeom>
        </p:spPr>
      </p:pic>
      <p:sp>
        <p:nvSpPr>
          <p:cNvPr id="70" name="椭圆 69">
            <a:extLst>
              <a:ext uri="{FF2B5EF4-FFF2-40B4-BE49-F238E27FC236}">
                <a16:creationId xmlns:a16="http://schemas.microsoft.com/office/drawing/2014/main" id="{AFFBEF74-9E5A-354A-AB20-5E88300694BA}"/>
              </a:ext>
            </a:extLst>
          </p:cNvPr>
          <p:cNvSpPr/>
          <p:nvPr/>
        </p:nvSpPr>
        <p:spPr bwMode="auto">
          <a:xfrm>
            <a:off x="961734" y="4043628"/>
            <a:ext cx="1138433" cy="1102821"/>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 name="椭圆 70">
            <a:extLst>
              <a:ext uri="{FF2B5EF4-FFF2-40B4-BE49-F238E27FC236}">
                <a16:creationId xmlns:a16="http://schemas.microsoft.com/office/drawing/2014/main" id="{6F0FBA5B-C949-924E-9AFB-D06985F08333}"/>
              </a:ext>
            </a:extLst>
          </p:cNvPr>
          <p:cNvSpPr/>
          <p:nvPr/>
        </p:nvSpPr>
        <p:spPr bwMode="auto">
          <a:xfrm>
            <a:off x="2280149" y="4042455"/>
            <a:ext cx="1138433" cy="1102821"/>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3" name="文本框 20">
            <a:extLst>
              <a:ext uri="{FF2B5EF4-FFF2-40B4-BE49-F238E27FC236}">
                <a16:creationId xmlns:a16="http://schemas.microsoft.com/office/drawing/2014/main" id="{1C767074-9D20-E547-99A3-AC2EBB736852}"/>
              </a:ext>
            </a:extLst>
          </p:cNvPr>
          <p:cNvSpPr txBox="1">
            <a:spLocks noChangeArrowheads="1"/>
          </p:cNvSpPr>
          <p:nvPr/>
        </p:nvSpPr>
        <p:spPr bwMode="auto">
          <a:xfrm>
            <a:off x="2516985" y="4283401"/>
            <a:ext cx="874354" cy="499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化学</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F94C54F0-C9B8-994D-AA4E-45F948DEA7DA}"/>
              </a:ext>
            </a:extLst>
          </p:cNvPr>
          <p:cNvSpPr/>
          <p:nvPr/>
        </p:nvSpPr>
        <p:spPr>
          <a:xfrm>
            <a:off x="6860574" y="5557281"/>
            <a:ext cx="2018501" cy="261610"/>
          </a:xfrm>
          <a:prstGeom prst="rect">
            <a:avLst/>
          </a:prstGeom>
        </p:spPr>
        <p:txBody>
          <a:bodyPr wrap="none">
            <a:spAutoFit/>
          </a:bodyPr>
          <a:lstStyle/>
          <a:p>
            <a:r>
              <a:rPr lang="zh-CN" altLang="en-US" sz="1100" b="1" dirty="0">
                <a:solidFill>
                  <a:schemeClr val="tx2"/>
                </a:solidFill>
                <a:latin typeface="微软雅黑" panose="020B0503020204020204" pitchFamily="34" charset="-122"/>
                <a:ea typeface="微软雅黑" panose="020B0503020204020204" pitchFamily="34" charset="-122"/>
              </a:rPr>
              <a:t>（物理、化学</a:t>
            </a:r>
            <a:r>
              <a:rPr lang="zh-CN" altLang="zh-CN" sz="1100" b="1" dirty="0">
                <a:solidFill>
                  <a:schemeClr val="tx2"/>
                </a:solidFill>
                <a:latin typeface="微软雅黑" panose="020B0503020204020204" pitchFamily="34" charset="-122"/>
                <a:ea typeface="微软雅黑" panose="020B0503020204020204" pitchFamily="34" charset="-122"/>
              </a:rPr>
              <a:t>分科分场考试</a:t>
            </a:r>
            <a:r>
              <a:rPr lang="zh-CN" altLang="en-US" sz="1100" b="1" dirty="0">
                <a:solidFill>
                  <a:schemeClr val="tx2"/>
                </a:solidFill>
                <a:latin typeface="微软雅黑" panose="020B0503020204020204" pitchFamily="34" charset="-122"/>
                <a:ea typeface="微软雅黑" panose="020B0503020204020204" pitchFamily="34" charset="-122"/>
              </a:rPr>
              <a:t>）</a:t>
            </a:r>
          </a:p>
        </p:txBody>
      </p:sp>
      <p:sp>
        <p:nvSpPr>
          <p:cNvPr id="74" name="文本框 20">
            <a:extLst>
              <a:ext uri="{FF2B5EF4-FFF2-40B4-BE49-F238E27FC236}">
                <a16:creationId xmlns:a16="http://schemas.microsoft.com/office/drawing/2014/main" id="{DF5414AF-64F6-DF4B-95BB-A034B44D85DD}"/>
              </a:ext>
            </a:extLst>
          </p:cNvPr>
          <p:cNvSpPr txBox="1">
            <a:spLocks noChangeArrowheads="1"/>
          </p:cNvSpPr>
          <p:nvPr/>
        </p:nvSpPr>
        <p:spPr bwMode="auto">
          <a:xfrm>
            <a:off x="1186334" y="4294250"/>
            <a:ext cx="874354" cy="499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物理</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9F8B7483-0564-9D49-8803-59B1BA846E34}"/>
              </a:ext>
            </a:extLst>
          </p:cNvPr>
          <p:cNvSpPr/>
          <p:nvPr/>
        </p:nvSpPr>
        <p:spPr>
          <a:xfrm>
            <a:off x="1618382" y="3469049"/>
            <a:ext cx="1107996" cy="369332"/>
          </a:xfrm>
          <a:prstGeom prst="rect">
            <a:avLst/>
          </a:prstGeom>
        </p:spPr>
        <p:txBody>
          <a:bodyPr wrap="none">
            <a:spAutoFit/>
          </a:bodyPr>
          <a:lstStyle/>
          <a:p>
            <a:r>
              <a:rPr lang="zh-CN" altLang="zh-CN" b="1" dirty="0">
                <a:latin typeface="微软雅黑" panose="020B0503020204020204" pitchFamily="34" charset="-122"/>
                <a:ea typeface="微软雅黑" panose="020B0503020204020204" pitchFamily="34" charset="-122"/>
              </a:rPr>
              <a:t>综合测试</a:t>
            </a:r>
            <a:endParaRPr lang="zh-CN" altLang="en-US" b="1" dirty="0">
              <a:latin typeface="微软雅黑" panose="020B0503020204020204" pitchFamily="34" charset="-122"/>
              <a:ea typeface="微软雅黑" panose="020B0503020204020204" pitchFamily="34" charset="-122"/>
            </a:endParaRPr>
          </a:p>
        </p:txBody>
      </p:sp>
      <p:sp>
        <p:nvSpPr>
          <p:cNvPr id="48" name="矩形 47">
            <a:extLst>
              <a:ext uri="{FF2B5EF4-FFF2-40B4-BE49-F238E27FC236}">
                <a16:creationId xmlns:a16="http://schemas.microsoft.com/office/drawing/2014/main" id="{D8F7B74B-804E-C745-B265-BC590BD4CE22}"/>
              </a:ext>
            </a:extLst>
          </p:cNvPr>
          <p:cNvSpPr/>
          <p:nvPr/>
        </p:nvSpPr>
        <p:spPr>
          <a:xfrm>
            <a:off x="733759" y="5162688"/>
            <a:ext cx="3118161" cy="338554"/>
          </a:xfrm>
          <a:prstGeom prst="rect">
            <a:avLst/>
          </a:prstGeom>
        </p:spPr>
        <p:txBody>
          <a:bodyPr wrap="none">
            <a:spAutoFit/>
          </a:bodyPr>
          <a:lstStyle/>
          <a:p>
            <a:r>
              <a:rPr lang="zh-CN" altLang="zh-CN" sz="1600" b="1" dirty="0">
                <a:solidFill>
                  <a:srgbClr val="950000"/>
                </a:solidFill>
                <a:latin typeface="微软雅黑" panose="020B0503020204020204" pitchFamily="34" charset="-122"/>
                <a:ea typeface="微软雅黑" panose="020B0503020204020204" pitchFamily="34" charset="-122"/>
              </a:rPr>
              <a:t>闭卷笔试</a:t>
            </a:r>
            <a:r>
              <a:rPr lang="zh-CN" altLang="zh-CN" sz="1600" b="1" dirty="0">
                <a:solidFill>
                  <a:schemeClr val="tx2"/>
                </a:solidFill>
                <a:latin typeface="微软雅黑" panose="020B0503020204020204" pitchFamily="34" charset="-122"/>
                <a:ea typeface="微软雅黑" panose="020B0503020204020204" pitchFamily="34" charset="-122"/>
              </a:rPr>
              <a:t>和</a:t>
            </a:r>
            <a:r>
              <a:rPr lang="zh-CN" altLang="zh-CN" sz="1600" b="1" dirty="0">
                <a:solidFill>
                  <a:srgbClr val="950000"/>
                </a:solidFill>
                <a:latin typeface="微软雅黑" panose="020B0503020204020204" pitchFamily="34" charset="-122"/>
                <a:ea typeface="微软雅黑" panose="020B0503020204020204" pitchFamily="34" charset="-122"/>
              </a:rPr>
              <a:t>实验操作考试</a:t>
            </a:r>
            <a:r>
              <a:rPr lang="zh-CN" altLang="zh-CN" sz="1600" b="1" dirty="0">
                <a:solidFill>
                  <a:schemeClr val="tx2"/>
                </a:solidFill>
                <a:latin typeface="微软雅黑" panose="020B0503020204020204" pitchFamily="34" charset="-122"/>
                <a:ea typeface="微软雅黑" panose="020B0503020204020204" pitchFamily="34" charset="-122"/>
              </a:rPr>
              <a:t>相结合 </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sp>
        <p:nvSpPr>
          <p:cNvPr id="72" name="矩形 71">
            <a:extLst>
              <a:ext uri="{FF2B5EF4-FFF2-40B4-BE49-F238E27FC236}">
                <a16:creationId xmlns:a16="http://schemas.microsoft.com/office/drawing/2014/main" id="{5B5042E9-372B-ED47-93F2-81857B583258}"/>
              </a:ext>
            </a:extLst>
          </p:cNvPr>
          <p:cNvSpPr/>
          <p:nvPr/>
        </p:nvSpPr>
        <p:spPr>
          <a:xfrm>
            <a:off x="3851920" y="5827076"/>
            <a:ext cx="5674240" cy="698268"/>
          </a:xfrm>
          <a:prstGeom prst="rect">
            <a:avLst/>
          </a:prstGeom>
        </p:spPr>
        <p:txBody>
          <a:bodyPr wrap="square">
            <a:spAutoFit/>
          </a:bodyPr>
          <a:lstStyle/>
          <a:p>
            <a:pPr>
              <a:lnSpc>
                <a:spcPct val="150000"/>
              </a:lnSpc>
            </a:pPr>
            <a:r>
              <a:rPr lang="zh-CN" altLang="en-US" sz="1400" b="1" dirty="0">
                <a:solidFill>
                  <a:schemeClr val="tx2"/>
                </a:solidFill>
                <a:latin typeface="微软雅黑" panose="020B0503020204020204" pitchFamily="34" charset="-122"/>
                <a:ea typeface="微软雅黑" panose="020B0503020204020204" pitchFamily="34" charset="-122"/>
              </a:rPr>
              <a:t>（</a:t>
            </a:r>
            <a:r>
              <a:rPr lang="zh-CN" altLang="zh-CN" sz="1400" b="1" dirty="0">
                <a:solidFill>
                  <a:schemeClr val="tx2"/>
                </a:solidFill>
                <a:latin typeface="微软雅黑" panose="020B0503020204020204" pitchFamily="34" charset="-122"/>
                <a:ea typeface="微软雅黑" panose="020B0503020204020204" pitchFamily="34" charset="-122"/>
              </a:rPr>
              <a:t>学生在</a:t>
            </a:r>
            <a:r>
              <a:rPr lang="zh-CN" altLang="zh-CN" sz="1400" b="1" dirty="0">
                <a:solidFill>
                  <a:srgbClr val="950000"/>
                </a:solidFill>
                <a:latin typeface="微软雅黑" panose="020B0503020204020204" pitchFamily="34" charset="-122"/>
                <a:ea typeface="微软雅黑" panose="020B0503020204020204" pitchFamily="34" charset="-122"/>
              </a:rPr>
              <a:t>同一科目同一场次</a:t>
            </a:r>
            <a:r>
              <a:rPr lang="zh-CN" altLang="zh-CN" sz="1400" b="1" dirty="0">
                <a:solidFill>
                  <a:schemeClr val="tx2"/>
                </a:solidFill>
                <a:latin typeface="微软雅黑" panose="020B0503020204020204" pitchFamily="34" charset="-122"/>
                <a:ea typeface="微软雅黑" panose="020B0503020204020204" pitchFamily="34" charset="-122"/>
              </a:rPr>
              <a:t>时间段内可参加</a:t>
            </a:r>
            <a:r>
              <a:rPr lang="zh-CN" altLang="zh-CN" sz="1400" b="1" dirty="0">
                <a:solidFill>
                  <a:srgbClr val="950000"/>
                </a:solidFill>
                <a:latin typeface="微软雅黑" panose="020B0503020204020204" pitchFamily="34" charset="-122"/>
                <a:ea typeface="微软雅黑" panose="020B0503020204020204" pitchFamily="34" charset="-122"/>
              </a:rPr>
              <a:t>两组实验考试</a:t>
            </a:r>
            <a:r>
              <a:rPr lang="zh-CN" altLang="zh-CN" sz="1400" b="1" dirty="0">
                <a:solidFill>
                  <a:schemeClr val="tx2"/>
                </a:solidFill>
                <a:latin typeface="SimHei" panose="02010609060101010101" pitchFamily="49" charset="-122"/>
                <a:ea typeface="SimHei" panose="02010609060101010101" pitchFamily="49" charset="-122"/>
              </a:rPr>
              <a:t>，</a:t>
            </a:r>
            <a:endParaRPr lang="en-US" altLang="zh-CN" sz="1400" b="1" dirty="0">
              <a:solidFill>
                <a:schemeClr val="tx2"/>
              </a:solidFill>
              <a:latin typeface="SimHei" panose="02010609060101010101" pitchFamily="49" charset="-122"/>
              <a:ea typeface="SimHei" panose="02010609060101010101" pitchFamily="49" charset="-122"/>
            </a:endParaRPr>
          </a:p>
          <a:p>
            <a:pPr>
              <a:lnSpc>
                <a:spcPct val="150000"/>
              </a:lnSpc>
            </a:pPr>
            <a:r>
              <a:rPr lang="zh-CN" altLang="en-US" sz="1400" b="1" dirty="0">
                <a:solidFill>
                  <a:schemeClr val="tx2"/>
                </a:solidFill>
                <a:latin typeface="SimHei" panose="02010609060101010101" pitchFamily="49" charset="-122"/>
                <a:ea typeface="SimHei" panose="02010609060101010101" pitchFamily="49" charset="-122"/>
              </a:rPr>
              <a:t>  </a:t>
            </a:r>
            <a:r>
              <a:rPr lang="zh-CN" altLang="zh-CN" sz="1400" b="1" dirty="0">
                <a:solidFill>
                  <a:schemeClr val="tx2"/>
                </a:solidFill>
                <a:latin typeface="微软雅黑" panose="020B0503020204020204" pitchFamily="34" charset="-122"/>
                <a:ea typeface="微软雅黑" panose="020B0503020204020204" pitchFamily="34" charset="-122"/>
              </a:rPr>
              <a:t>在两组实验考试成绩中</a:t>
            </a:r>
            <a:r>
              <a:rPr lang="zh-CN" altLang="zh-CN" sz="1400" b="1" dirty="0">
                <a:solidFill>
                  <a:srgbClr val="950000"/>
                </a:solidFill>
                <a:latin typeface="微软雅黑" panose="020B0503020204020204" pitchFamily="34" charset="-122"/>
                <a:ea typeface="微软雅黑" panose="020B0503020204020204" pitchFamily="34" charset="-122"/>
              </a:rPr>
              <a:t>择优计入总分</a:t>
            </a:r>
            <a:r>
              <a:rPr lang="zh-CN" altLang="en-US" sz="1400" b="1" dirty="0">
                <a:solidFill>
                  <a:schemeClr val="tx2"/>
                </a:solidFill>
                <a:latin typeface="微软雅黑" panose="020B0503020204020204" pitchFamily="34" charset="-122"/>
                <a:ea typeface="微软雅黑" panose="020B0503020204020204" pitchFamily="34" charset="-122"/>
              </a:rPr>
              <a:t>）</a:t>
            </a:r>
            <a:endParaRPr lang="zh-CN" altLang="en-US" sz="1400" b="1" dirty="0">
              <a:solidFill>
                <a:srgbClr val="950000"/>
              </a:solidFill>
              <a:latin typeface="微软雅黑" panose="020B0503020204020204" pitchFamily="34" charset="-122"/>
              <a:ea typeface="微软雅黑" panose="020B0503020204020204" pitchFamily="34" charset="-122"/>
            </a:endParaRPr>
          </a:p>
        </p:txBody>
      </p:sp>
      <p:sp>
        <p:nvSpPr>
          <p:cNvPr id="75" name="椭圆 74">
            <a:extLst>
              <a:ext uri="{FF2B5EF4-FFF2-40B4-BE49-F238E27FC236}">
                <a16:creationId xmlns:a16="http://schemas.microsoft.com/office/drawing/2014/main" id="{CAE6CE0E-274A-41A4-B732-B6B64FC06364}"/>
              </a:ext>
            </a:extLst>
          </p:cNvPr>
          <p:cNvSpPr/>
          <p:nvPr/>
        </p:nvSpPr>
        <p:spPr bwMode="auto">
          <a:xfrm>
            <a:off x="1667241" y="5642961"/>
            <a:ext cx="986035" cy="941629"/>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6" name="文本框 20">
            <a:extLst>
              <a:ext uri="{FF2B5EF4-FFF2-40B4-BE49-F238E27FC236}">
                <a16:creationId xmlns:a16="http://schemas.microsoft.com/office/drawing/2014/main" id="{206F502E-E3EB-4AED-85A7-AE82E897E02B}"/>
              </a:ext>
            </a:extLst>
          </p:cNvPr>
          <p:cNvSpPr txBox="1">
            <a:spLocks noChangeArrowheads="1"/>
          </p:cNvSpPr>
          <p:nvPr/>
        </p:nvSpPr>
        <p:spPr bwMode="auto">
          <a:xfrm>
            <a:off x="1627323" y="5771536"/>
            <a:ext cx="108825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200" b="1" dirty="0">
                <a:solidFill>
                  <a:schemeClr val="bg1"/>
                </a:solidFill>
                <a:latin typeface="微软雅黑" panose="020B0503020204020204" pitchFamily="34" charset="-122"/>
                <a:ea typeface="微软雅黑" panose="020B0503020204020204" pitchFamily="34" charset="-122"/>
              </a:rPr>
              <a:t>跨学科</a:t>
            </a:r>
            <a:endParaRPr lang="en-US" altLang="zh-CN" sz="12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FontTx/>
              <a:buNone/>
            </a:pPr>
            <a:r>
              <a:rPr lang="zh-CN" altLang="en-US" sz="1200" b="1" dirty="0">
                <a:solidFill>
                  <a:schemeClr val="bg1"/>
                </a:solidFill>
                <a:latin typeface="微软雅黑" panose="020B0503020204020204" pitchFamily="34" charset="-122"/>
                <a:ea typeface="微软雅黑" panose="020B0503020204020204" pitchFamily="34" charset="-122"/>
              </a:rPr>
              <a:t>案例分析题</a:t>
            </a:r>
            <a:endParaRPr lang="zh-HK" altLang="en-US"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722320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图片 4" descr="BK.jpg">
            <a:extLst>
              <a:ext uri="{FF2B5EF4-FFF2-40B4-BE49-F238E27FC236}">
                <a16:creationId xmlns:a16="http://schemas.microsoft.com/office/drawing/2014/main" id="{3D3D8E86-EF9D-004F-8FD8-7FDB292FF8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3FB2A9AC-498D-614E-8DFD-75A96DD2ABD7}"/>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8" name="组 2">
            <a:extLst>
              <a:ext uri="{FF2B5EF4-FFF2-40B4-BE49-F238E27FC236}">
                <a16:creationId xmlns:a16="http://schemas.microsoft.com/office/drawing/2014/main" id="{E79228E7-DB61-7B4E-99F8-2A51D6F2BE71}"/>
              </a:ext>
            </a:extLst>
          </p:cNvPr>
          <p:cNvGrpSpPr>
            <a:grpSpLocks/>
          </p:cNvGrpSpPr>
          <p:nvPr/>
        </p:nvGrpSpPr>
        <p:grpSpPr bwMode="auto">
          <a:xfrm>
            <a:off x="1304360" y="2320020"/>
            <a:ext cx="1107694" cy="1071625"/>
            <a:chOff x="1202429" y="2432808"/>
            <a:chExt cx="1107841" cy="1071794"/>
          </a:xfrm>
        </p:grpSpPr>
        <p:sp>
          <p:nvSpPr>
            <p:cNvPr id="79" name="椭圆 78">
              <a:extLst>
                <a:ext uri="{FF2B5EF4-FFF2-40B4-BE49-F238E27FC236}">
                  <a16:creationId xmlns:a16="http://schemas.microsoft.com/office/drawing/2014/main" id="{DEB049EC-CF33-DE4A-82F0-FE736AF5CBA7}"/>
                </a:ext>
              </a:extLst>
            </p:cNvPr>
            <p:cNvSpPr/>
            <p:nvPr/>
          </p:nvSpPr>
          <p:spPr bwMode="auto">
            <a:xfrm>
              <a:off x="1202429" y="2432808"/>
              <a:ext cx="1107841" cy="1071794"/>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0" name="文本框 20">
              <a:extLst>
                <a:ext uri="{FF2B5EF4-FFF2-40B4-BE49-F238E27FC236}">
                  <a16:creationId xmlns:a16="http://schemas.microsoft.com/office/drawing/2014/main" id="{23C9AAC0-5769-ED49-B280-1D0F6C52CF32}"/>
                </a:ext>
              </a:extLst>
            </p:cNvPr>
            <p:cNvSpPr txBox="1">
              <a:spLocks noChangeArrowheads="1"/>
            </p:cNvSpPr>
            <p:nvPr/>
          </p:nvSpPr>
          <p:spPr bwMode="auto">
            <a:xfrm>
              <a:off x="1423590" y="2668535"/>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地理</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a:extLst>
              <a:ext uri="{FF2B5EF4-FFF2-40B4-BE49-F238E27FC236}">
                <a16:creationId xmlns:a16="http://schemas.microsoft.com/office/drawing/2014/main" id="{BEBBCF11-BC08-564B-847E-6DCFA5A83AD6}"/>
              </a:ext>
            </a:extLst>
          </p:cNvPr>
          <p:cNvGrpSpPr/>
          <p:nvPr/>
        </p:nvGrpSpPr>
        <p:grpSpPr>
          <a:xfrm>
            <a:off x="2758328" y="4669511"/>
            <a:ext cx="2366327" cy="1077793"/>
            <a:chOff x="2458592" y="4691075"/>
            <a:chExt cx="2366327" cy="1077793"/>
          </a:xfrm>
        </p:grpSpPr>
        <p:grpSp>
          <p:nvGrpSpPr>
            <p:cNvPr id="93" name="组合 18">
              <a:extLst>
                <a:ext uri="{FF2B5EF4-FFF2-40B4-BE49-F238E27FC236}">
                  <a16:creationId xmlns:a16="http://schemas.microsoft.com/office/drawing/2014/main" id="{E4420C9C-C2C3-894D-BAD5-4AF0A0A5CF3C}"/>
                </a:ext>
              </a:extLst>
            </p:cNvPr>
            <p:cNvGrpSpPr/>
            <p:nvPr/>
          </p:nvGrpSpPr>
          <p:grpSpPr bwMode="auto">
            <a:xfrm>
              <a:off x="2871864" y="5094547"/>
              <a:ext cx="648593" cy="674321"/>
              <a:chOff x="1709739" y="2636838"/>
              <a:chExt cx="1590160" cy="1584325"/>
            </a:xfrm>
            <a:solidFill>
              <a:schemeClr val="tx1"/>
            </a:solidFill>
            <a:effectLst/>
          </p:grpSpPr>
          <p:sp>
            <p:nvSpPr>
              <p:cNvPr id="94" name="Freeform 6">
                <a:extLst>
                  <a:ext uri="{FF2B5EF4-FFF2-40B4-BE49-F238E27FC236}">
                    <a16:creationId xmlns:a16="http://schemas.microsoft.com/office/drawing/2014/main" id="{198E2151-6FC5-2549-972A-86B1C02A383D}"/>
                  </a:ext>
                </a:extLst>
              </p:cNvPr>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5" name="Freeform 7">
                <a:extLst>
                  <a:ext uri="{FF2B5EF4-FFF2-40B4-BE49-F238E27FC236}">
                    <a16:creationId xmlns:a16="http://schemas.microsoft.com/office/drawing/2014/main" id="{CC024870-1477-0947-83E4-F03F3A5C45A3}"/>
                  </a:ext>
                </a:extLst>
              </p:cNvPr>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6" name="Freeform 8">
                <a:extLst>
                  <a:ext uri="{FF2B5EF4-FFF2-40B4-BE49-F238E27FC236}">
                    <a16:creationId xmlns:a16="http://schemas.microsoft.com/office/drawing/2014/main" id="{15B3226E-1712-684F-942A-C9827B8D1C8E}"/>
                  </a:ext>
                </a:extLst>
              </p:cNvPr>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7" name="Freeform 9">
                <a:extLst>
                  <a:ext uri="{FF2B5EF4-FFF2-40B4-BE49-F238E27FC236}">
                    <a16:creationId xmlns:a16="http://schemas.microsoft.com/office/drawing/2014/main" id="{30F6E9BD-9A85-CF44-AA71-A9788247D7DF}"/>
                  </a:ext>
                </a:extLst>
              </p:cNvPr>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8" name="Freeform 10">
                <a:extLst>
                  <a:ext uri="{FF2B5EF4-FFF2-40B4-BE49-F238E27FC236}">
                    <a16:creationId xmlns:a16="http://schemas.microsoft.com/office/drawing/2014/main" id="{08A87BC0-054C-6C4B-9087-74C3F894A059}"/>
                  </a:ext>
                </a:extLst>
              </p:cNvPr>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9" name="Freeform 11">
                <a:extLst>
                  <a:ext uri="{FF2B5EF4-FFF2-40B4-BE49-F238E27FC236}">
                    <a16:creationId xmlns:a16="http://schemas.microsoft.com/office/drawing/2014/main" id="{EBC195EF-BE5D-C647-9AD7-256FF491069B}"/>
                  </a:ext>
                </a:extLst>
              </p:cNvPr>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00" name="Freeform 12">
                <a:extLst>
                  <a:ext uri="{FF2B5EF4-FFF2-40B4-BE49-F238E27FC236}">
                    <a16:creationId xmlns:a16="http://schemas.microsoft.com/office/drawing/2014/main" id="{6621FF82-F381-2A49-8E44-EF156FF648C1}"/>
                  </a:ext>
                </a:extLst>
              </p:cNvPr>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01" name="Freeform 13">
                <a:extLst>
                  <a:ext uri="{FF2B5EF4-FFF2-40B4-BE49-F238E27FC236}">
                    <a16:creationId xmlns:a16="http://schemas.microsoft.com/office/drawing/2014/main" id="{6227F29B-4998-3442-914A-5B87648BCCA5}"/>
                  </a:ext>
                </a:extLst>
              </p:cNvPr>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02" name="Freeform 14">
                <a:extLst>
                  <a:ext uri="{FF2B5EF4-FFF2-40B4-BE49-F238E27FC236}">
                    <a16:creationId xmlns:a16="http://schemas.microsoft.com/office/drawing/2014/main" id="{7BDCFBA8-4F8D-D941-8502-90AE567E1405}"/>
                  </a:ext>
                </a:extLst>
              </p:cNvPr>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grpSp>
        <p:pic>
          <p:nvPicPr>
            <p:cNvPr id="103" name="图片 102">
              <a:extLst>
                <a:ext uri="{FF2B5EF4-FFF2-40B4-BE49-F238E27FC236}">
                  <a16:creationId xmlns:a16="http://schemas.microsoft.com/office/drawing/2014/main" id="{AA13D26D-E50E-6646-806E-D754E4CB2F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458592" y="4691075"/>
              <a:ext cx="864558" cy="864558"/>
            </a:xfrm>
            <a:prstGeom prst="rect">
              <a:avLst/>
            </a:prstGeom>
          </p:spPr>
        </p:pic>
        <p:sp>
          <p:nvSpPr>
            <p:cNvPr id="104" name="矩形 103">
              <a:extLst>
                <a:ext uri="{FF2B5EF4-FFF2-40B4-BE49-F238E27FC236}">
                  <a16:creationId xmlns:a16="http://schemas.microsoft.com/office/drawing/2014/main" id="{4298EA43-71F9-7F49-B9E0-AF627D046926}"/>
                </a:ext>
              </a:extLst>
            </p:cNvPr>
            <p:cNvSpPr/>
            <p:nvPr/>
          </p:nvSpPr>
          <p:spPr>
            <a:xfrm>
              <a:off x="3647994" y="5169634"/>
              <a:ext cx="1176925" cy="369332"/>
            </a:xfrm>
            <a:prstGeom prst="rect">
              <a:avLst/>
            </a:prstGeom>
          </p:spPr>
          <p:txBody>
            <a:bodyPr wrap="none">
              <a:spAutoFit/>
            </a:bodyPr>
            <a:lstStyle/>
            <a:p>
              <a:r>
                <a:rPr lang="zh-CN" altLang="en-US" b="1" dirty="0">
                  <a:solidFill>
                    <a:srgbClr val="953735"/>
                  </a:solidFill>
                  <a:latin typeface="微软雅黑" panose="020B0503020204020204" pitchFamily="34" charset="-122"/>
                  <a:ea typeface="微软雅黑" panose="020B0503020204020204" pitchFamily="34" charset="-122"/>
                </a:rPr>
                <a:t>开</a:t>
              </a:r>
              <a:r>
                <a:rPr lang="zh-CN" altLang="zh-CN" b="1" dirty="0">
                  <a:solidFill>
                    <a:srgbClr val="953735"/>
                  </a:solidFill>
                  <a:latin typeface="微软雅黑" panose="020B0503020204020204" pitchFamily="34" charset="-122"/>
                  <a:ea typeface="微软雅黑" panose="020B0503020204020204" pitchFamily="34" charset="-122"/>
                </a:rPr>
                <a:t>卷笔试 </a:t>
              </a:r>
              <a:endParaRPr lang="zh-CN" altLang="en-US" b="1" dirty="0">
                <a:solidFill>
                  <a:srgbClr val="953735"/>
                </a:solidFill>
                <a:latin typeface="微软雅黑" panose="020B0503020204020204" pitchFamily="34" charset="-122"/>
                <a:ea typeface="微软雅黑" panose="020B0503020204020204" pitchFamily="34" charset="-122"/>
              </a:endParaRPr>
            </a:p>
          </p:txBody>
        </p:sp>
      </p:grpSp>
      <p:sp>
        <p:nvSpPr>
          <p:cNvPr id="105" name="椭圆 104">
            <a:extLst>
              <a:ext uri="{FF2B5EF4-FFF2-40B4-BE49-F238E27FC236}">
                <a16:creationId xmlns:a16="http://schemas.microsoft.com/office/drawing/2014/main" id="{4F3C58B9-74B3-2342-9C81-6EAF4DA3D21B}"/>
              </a:ext>
            </a:extLst>
          </p:cNvPr>
          <p:cNvSpPr/>
          <p:nvPr/>
        </p:nvSpPr>
        <p:spPr bwMode="auto">
          <a:xfrm>
            <a:off x="2665775" y="2313973"/>
            <a:ext cx="1107694" cy="1071625"/>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6" name="文本框 20">
            <a:extLst>
              <a:ext uri="{FF2B5EF4-FFF2-40B4-BE49-F238E27FC236}">
                <a16:creationId xmlns:a16="http://schemas.microsoft.com/office/drawing/2014/main" id="{CE0DEFAC-3413-F14D-86B0-CD371F945337}"/>
              </a:ext>
            </a:extLst>
          </p:cNvPr>
          <p:cNvSpPr txBox="1">
            <a:spLocks noChangeArrowheads="1"/>
          </p:cNvSpPr>
          <p:nvPr/>
        </p:nvSpPr>
        <p:spPr bwMode="auto">
          <a:xfrm>
            <a:off x="2878410" y="2490170"/>
            <a:ext cx="87424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生命科学</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107" name="椭圆 106">
            <a:extLst>
              <a:ext uri="{FF2B5EF4-FFF2-40B4-BE49-F238E27FC236}">
                <a16:creationId xmlns:a16="http://schemas.microsoft.com/office/drawing/2014/main" id="{354BC413-B546-C84A-8779-2314BB51A23F}"/>
              </a:ext>
            </a:extLst>
          </p:cNvPr>
          <p:cNvSpPr/>
          <p:nvPr/>
        </p:nvSpPr>
        <p:spPr bwMode="auto">
          <a:xfrm>
            <a:off x="4051460" y="2313973"/>
            <a:ext cx="1107694" cy="1071625"/>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8" name="文本框 20">
            <a:extLst>
              <a:ext uri="{FF2B5EF4-FFF2-40B4-BE49-F238E27FC236}">
                <a16:creationId xmlns:a16="http://schemas.microsoft.com/office/drawing/2014/main" id="{62125E54-4BCA-F24D-A59B-0E12F784170C}"/>
              </a:ext>
            </a:extLst>
          </p:cNvPr>
          <p:cNvSpPr txBox="1">
            <a:spLocks noChangeArrowheads="1"/>
          </p:cNvSpPr>
          <p:nvPr/>
        </p:nvSpPr>
        <p:spPr bwMode="auto">
          <a:xfrm>
            <a:off x="4284906" y="2655145"/>
            <a:ext cx="8742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科学</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109" name="椭圆 108">
            <a:extLst>
              <a:ext uri="{FF2B5EF4-FFF2-40B4-BE49-F238E27FC236}">
                <a16:creationId xmlns:a16="http://schemas.microsoft.com/office/drawing/2014/main" id="{3B3DB1FB-9BE0-8944-BE05-CB51F86A656C}"/>
              </a:ext>
            </a:extLst>
          </p:cNvPr>
          <p:cNvSpPr/>
          <p:nvPr/>
        </p:nvSpPr>
        <p:spPr bwMode="auto">
          <a:xfrm>
            <a:off x="5392332" y="2297487"/>
            <a:ext cx="1107694" cy="1071625"/>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0" name="文本框 20">
            <a:extLst>
              <a:ext uri="{FF2B5EF4-FFF2-40B4-BE49-F238E27FC236}">
                <a16:creationId xmlns:a16="http://schemas.microsoft.com/office/drawing/2014/main" id="{9EDD6306-ADCB-114D-8AD2-7857FD1259EF}"/>
              </a:ext>
            </a:extLst>
          </p:cNvPr>
          <p:cNvSpPr txBox="1">
            <a:spLocks noChangeArrowheads="1"/>
          </p:cNvSpPr>
          <p:nvPr/>
        </p:nvSpPr>
        <p:spPr bwMode="auto">
          <a:xfrm>
            <a:off x="5625778" y="2627572"/>
            <a:ext cx="8742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社会</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111" name="椭圆 110">
            <a:extLst>
              <a:ext uri="{FF2B5EF4-FFF2-40B4-BE49-F238E27FC236}">
                <a16:creationId xmlns:a16="http://schemas.microsoft.com/office/drawing/2014/main" id="{1CCD5A83-D8F0-C146-A9FA-88EA1FBB5100}"/>
              </a:ext>
            </a:extLst>
          </p:cNvPr>
          <p:cNvSpPr/>
          <p:nvPr/>
        </p:nvSpPr>
        <p:spPr bwMode="auto">
          <a:xfrm>
            <a:off x="6830034" y="2320389"/>
            <a:ext cx="1107694" cy="1071625"/>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2" name="文本框 20">
            <a:extLst>
              <a:ext uri="{FF2B5EF4-FFF2-40B4-BE49-F238E27FC236}">
                <a16:creationId xmlns:a16="http://schemas.microsoft.com/office/drawing/2014/main" id="{CEE6E9E2-0E39-A047-B48A-80B7F79ED2E6}"/>
              </a:ext>
            </a:extLst>
          </p:cNvPr>
          <p:cNvSpPr txBox="1">
            <a:spLocks noChangeArrowheads="1"/>
          </p:cNvSpPr>
          <p:nvPr/>
        </p:nvSpPr>
        <p:spPr bwMode="auto">
          <a:xfrm>
            <a:off x="7051090" y="2496561"/>
            <a:ext cx="87424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信息科技</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113" name="矩形 112">
            <a:extLst>
              <a:ext uri="{FF2B5EF4-FFF2-40B4-BE49-F238E27FC236}">
                <a16:creationId xmlns:a16="http://schemas.microsoft.com/office/drawing/2014/main" id="{C85D1431-42CA-7749-9298-45B9274ACF63}"/>
              </a:ext>
            </a:extLst>
          </p:cNvPr>
          <p:cNvSpPr/>
          <p:nvPr/>
        </p:nvSpPr>
        <p:spPr>
          <a:xfrm>
            <a:off x="1368689" y="4062694"/>
            <a:ext cx="1031051" cy="369332"/>
          </a:xfrm>
          <a:prstGeom prst="rect">
            <a:avLst/>
          </a:prstGeom>
        </p:spPr>
        <p:txBody>
          <a:bodyPr wrap="none">
            <a:spAutoFit/>
          </a:bodyPr>
          <a:lstStyle/>
          <a:p>
            <a:r>
              <a:rPr lang="en-US" altLang="zh-CN" b="1" kern="100" dirty="0">
                <a:solidFill>
                  <a:srgbClr val="002060"/>
                </a:solidFill>
                <a:latin typeface="Arial Black" panose="020B0604020202020204" pitchFamily="34" charset="0"/>
                <a:cs typeface="Arial Black" panose="020B0604020202020204" pitchFamily="34" charset="0"/>
              </a:rPr>
              <a:t>60</a:t>
            </a:r>
            <a:r>
              <a:rPr lang="zh-CN" altLang="en-US" b="1" kern="100" dirty="0">
                <a:solidFill>
                  <a:srgbClr val="002060"/>
                </a:solidFill>
                <a:latin typeface="Arial Black" panose="020B0604020202020204" pitchFamily="34" charset="0"/>
                <a:cs typeface="Arial Black" panose="020B0604020202020204" pitchFamily="34" charset="0"/>
              </a:rPr>
              <a:t> </a:t>
            </a:r>
            <a:r>
              <a:rPr lang="zh-CN" altLang="zh-CN" b="1" dirty="0">
                <a:solidFill>
                  <a:srgbClr val="002060"/>
                </a:solidFill>
                <a:latin typeface="微软雅黑" panose="020B0503020204020204" pitchFamily="34" charset="-122"/>
                <a:ea typeface="微软雅黑" panose="020B0503020204020204" pitchFamily="34" charset="-122"/>
              </a:rPr>
              <a:t>分钟</a:t>
            </a:r>
            <a:endParaRPr lang="zh-CN" altLang="en-US" b="1" dirty="0">
              <a:solidFill>
                <a:srgbClr val="002060"/>
              </a:solidFill>
              <a:latin typeface="微软雅黑" panose="020B0503020204020204" pitchFamily="34" charset="-122"/>
              <a:ea typeface="微软雅黑" panose="020B0503020204020204" pitchFamily="34" charset="-122"/>
            </a:endParaRPr>
          </a:p>
        </p:txBody>
      </p:sp>
      <p:pic>
        <p:nvPicPr>
          <p:cNvPr id="114" name="图片 113">
            <a:extLst>
              <a:ext uri="{FF2B5EF4-FFF2-40B4-BE49-F238E27FC236}">
                <a16:creationId xmlns:a16="http://schemas.microsoft.com/office/drawing/2014/main" id="{F8508341-45BB-D24B-9778-893F1B1EF64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46351" y="3583999"/>
            <a:ext cx="4352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 name="矩形 114">
            <a:extLst>
              <a:ext uri="{FF2B5EF4-FFF2-40B4-BE49-F238E27FC236}">
                <a16:creationId xmlns:a16="http://schemas.microsoft.com/office/drawing/2014/main" id="{5AE30673-1DC7-1842-AB07-BA5ADDDB2A00}"/>
              </a:ext>
            </a:extLst>
          </p:cNvPr>
          <p:cNvSpPr/>
          <p:nvPr/>
        </p:nvSpPr>
        <p:spPr>
          <a:xfrm>
            <a:off x="2687328" y="4071000"/>
            <a:ext cx="1031051" cy="369332"/>
          </a:xfrm>
          <a:prstGeom prst="rect">
            <a:avLst/>
          </a:prstGeom>
        </p:spPr>
        <p:txBody>
          <a:bodyPr wrap="none">
            <a:spAutoFit/>
          </a:bodyPr>
          <a:lstStyle/>
          <a:p>
            <a:r>
              <a:rPr lang="en-US" altLang="zh-CN" b="1" kern="100" dirty="0">
                <a:solidFill>
                  <a:srgbClr val="002060"/>
                </a:solidFill>
                <a:latin typeface="Arial Black" panose="020B0604020202020204" pitchFamily="34" charset="0"/>
                <a:cs typeface="Arial Black" panose="020B0604020202020204" pitchFamily="34" charset="0"/>
              </a:rPr>
              <a:t>60</a:t>
            </a:r>
            <a:r>
              <a:rPr lang="zh-CN" altLang="en-US" b="1" kern="100" dirty="0">
                <a:solidFill>
                  <a:srgbClr val="002060"/>
                </a:solidFill>
                <a:latin typeface="Arial Black" panose="020B0604020202020204" pitchFamily="34" charset="0"/>
                <a:cs typeface="Arial Black" panose="020B0604020202020204" pitchFamily="34" charset="0"/>
              </a:rPr>
              <a:t> </a:t>
            </a:r>
            <a:r>
              <a:rPr lang="zh-CN" altLang="zh-CN" b="1" dirty="0">
                <a:solidFill>
                  <a:srgbClr val="002060"/>
                </a:solidFill>
                <a:latin typeface="微软雅黑" panose="020B0503020204020204" pitchFamily="34" charset="-122"/>
                <a:ea typeface="微软雅黑" panose="020B0503020204020204" pitchFamily="34" charset="-122"/>
              </a:rPr>
              <a:t>分钟</a:t>
            </a:r>
            <a:endParaRPr lang="zh-CN" altLang="en-US" b="1" dirty="0">
              <a:solidFill>
                <a:srgbClr val="002060"/>
              </a:solidFill>
              <a:latin typeface="微软雅黑" panose="020B0503020204020204" pitchFamily="34" charset="-122"/>
              <a:ea typeface="微软雅黑" panose="020B0503020204020204" pitchFamily="34" charset="-122"/>
            </a:endParaRPr>
          </a:p>
        </p:txBody>
      </p:sp>
      <p:pic>
        <p:nvPicPr>
          <p:cNvPr id="116" name="图片 115">
            <a:extLst>
              <a:ext uri="{FF2B5EF4-FFF2-40B4-BE49-F238E27FC236}">
                <a16:creationId xmlns:a16="http://schemas.microsoft.com/office/drawing/2014/main" id="{A5CF9215-BDCB-5741-B8B8-0CF43B36FED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985230" y="3583999"/>
            <a:ext cx="4352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矩形 116">
            <a:extLst>
              <a:ext uri="{FF2B5EF4-FFF2-40B4-BE49-F238E27FC236}">
                <a16:creationId xmlns:a16="http://schemas.microsoft.com/office/drawing/2014/main" id="{07D7EACA-EE1E-8E4A-8BB8-954EE63AD115}"/>
              </a:ext>
            </a:extLst>
          </p:cNvPr>
          <p:cNvSpPr/>
          <p:nvPr/>
        </p:nvSpPr>
        <p:spPr>
          <a:xfrm>
            <a:off x="4049519" y="4081222"/>
            <a:ext cx="1031051" cy="369332"/>
          </a:xfrm>
          <a:prstGeom prst="rect">
            <a:avLst/>
          </a:prstGeom>
        </p:spPr>
        <p:txBody>
          <a:bodyPr wrap="none">
            <a:spAutoFit/>
          </a:bodyPr>
          <a:lstStyle/>
          <a:p>
            <a:r>
              <a:rPr lang="en-US" altLang="zh-CN" b="1" kern="100" dirty="0">
                <a:solidFill>
                  <a:srgbClr val="002060"/>
                </a:solidFill>
                <a:latin typeface="Arial Black" panose="020B0604020202020204" pitchFamily="34" charset="0"/>
                <a:cs typeface="Arial Black" panose="020B0604020202020204" pitchFamily="34" charset="0"/>
              </a:rPr>
              <a:t>60</a:t>
            </a:r>
            <a:r>
              <a:rPr lang="zh-CN" altLang="en-US" b="1" kern="100" dirty="0">
                <a:solidFill>
                  <a:srgbClr val="002060"/>
                </a:solidFill>
                <a:latin typeface="Arial Black" panose="020B0604020202020204" pitchFamily="34" charset="0"/>
                <a:cs typeface="Arial Black" panose="020B0604020202020204" pitchFamily="34" charset="0"/>
              </a:rPr>
              <a:t> </a:t>
            </a:r>
            <a:r>
              <a:rPr lang="zh-CN" altLang="zh-CN" b="1" dirty="0">
                <a:solidFill>
                  <a:srgbClr val="002060"/>
                </a:solidFill>
                <a:latin typeface="微软雅黑" panose="020B0503020204020204" pitchFamily="34" charset="-122"/>
                <a:ea typeface="微软雅黑" panose="020B0503020204020204" pitchFamily="34" charset="-122"/>
              </a:rPr>
              <a:t>分钟</a:t>
            </a:r>
            <a:endParaRPr lang="zh-CN" altLang="en-US" b="1" dirty="0">
              <a:solidFill>
                <a:srgbClr val="002060"/>
              </a:solidFill>
              <a:latin typeface="微软雅黑" panose="020B0503020204020204" pitchFamily="34" charset="-122"/>
              <a:ea typeface="微软雅黑" panose="020B0503020204020204" pitchFamily="34" charset="-122"/>
            </a:endParaRPr>
          </a:p>
        </p:txBody>
      </p:sp>
      <p:pic>
        <p:nvPicPr>
          <p:cNvPr id="118" name="图片 117">
            <a:extLst>
              <a:ext uri="{FF2B5EF4-FFF2-40B4-BE49-F238E27FC236}">
                <a16:creationId xmlns:a16="http://schemas.microsoft.com/office/drawing/2014/main" id="{A2FBC8B0-1170-534E-BC1F-0A6E3A62701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342415" y="3590728"/>
            <a:ext cx="4352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 name="矩形 118">
            <a:extLst>
              <a:ext uri="{FF2B5EF4-FFF2-40B4-BE49-F238E27FC236}">
                <a16:creationId xmlns:a16="http://schemas.microsoft.com/office/drawing/2014/main" id="{BC395D55-F661-6A44-B28A-260FD271B454}"/>
              </a:ext>
            </a:extLst>
          </p:cNvPr>
          <p:cNvSpPr/>
          <p:nvPr/>
        </p:nvSpPr>
        <p:spPr>
          <a:xfrm>
            <a:off x="6868355" y="4076526"/>
            <a:ext cx="1031051" cy="369332"/>
          </a:xfrm>
          <a:prstGeom prst="rect">
            <a:avLst/>
          </a:prstGeom>
        </p:spPr>
        <p:txBody>
          <a:bodyPr wrap="none">
            <a:spAutoFit/>
          </a:bodyPr>
          <a:lstStyle/>
          <a:p>
            <a:r>
              <a:rPr lang="en-US" altLang="zh-CN" b="1" kern="100" dirty="0">
                <a:solidFill>
                  <a:srgbClr val="002060"/>
                </a:solidFill>
                <a:latin typeface="Arial Black" panose="020B0604020202020204" pitchFamily="34" charset="0"/>
                <a:cs typeface="Arial Black" panose="020B0604020202020204" pitchFamily="34" charset="0"/>
              </a:rPr>
              <a:t>40</a:t>
            </a:r>
            <a:r>
              <a:rPr lang="zh-CN" altLang="en-US" b="1" kern="100" dirty="0">
                <a:solidFill>
                  <a:srgbClr val="002060"/>
                </a:solidFill>
                <a:latin typeface="Arial Black" panose="020B0604020202020204" pitchFamily="34" charset="0"/>
                <a:cs typeface="Arial Black" panose="020B0604020202020204" pitchFamily="34" charset="0"/>
              </a:rPr>
              <a:t> </a:t>
            </a:r>
            <a:r>
              <a:rPr lang="zh-CN" altLang="zh-CN" b="1" dirty="0">
                <a:solidFill>
                  <a:srgbClr val="002060"/>
                </a:solidFill>
                <a:latin typeface="微软雅黑" panose="020B0503020204020204" pitchFamily="34" charset="-122"/>
                <a:ea typeface="微软雅黑" panose="020B0503020204020204" pitchFamily="34" charset="-122"/>
              </a:rPr>
              <a:t>分钟</a:t>
            </a:r>
            <a:endParaRPr lang="zh-CN" altLang="en-US" b="1" dirty="0">
              <a:solidFill>
                <a:srgbClr val="002060"/>
              </a:solidFill>
              <a:latin typeface="微软雅黑" panose="020B0503020204020204" pitchFamily="34" charset="-122"/>
              <a:ea typeface="微软雅黑" panose="020B0503020204020204" pitchFamily="34" charset="-122"/>
            </a:endParaRPr>
          </a:p>
        </p:txBody>
      </p:sp>
      <p:pic>
        <p:nvPicPr>
          <p:cNvPr id="120" name="图片 119">
            <a:extLst>
              <a:ext uri="{FF2B5EF4-FFF2-40B4-BE49-F238E27FC236}">
                <a16:creationId xmlns:a16="http://schemas.microsoft.com/office/drawing/2014/main" id="{5424E571-5E4C-FE4B-A4AF-1A765C74569F}"/>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146705" y="3566131"/>
            <a:ext cx="4352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 name="矩形 120">
            <a:extLst>
              <a:ext uri="{FF2B5EF4-FFF2-40B4-BE49-F238E27FC236}">
                <a16:creationId xmlns:a16="http://schemas.microsoft.com/office/drawing/2014/main" id="{63BC6567-791B-B84A-979E-82A7383AE8D9}"/>
              </a:ext>
            </a:extLst>
          </p:cNvPr>
          <p:cNvSpPr/>
          <p:nvPr/>
        </p:nvSpPr>
        <p:spPr>
          <a:xfrm>
            <a:off x="5452922" y="4064736"/>
            <a:ext cx="1031051" cy="369332"/>
          </a:xfrm>
          <a:prstGeom prst="rect">
            <a:avLst/>
          </a:prstGeom>
        </p:spPr>
        <p:txBody>
          <a:bodyPr wrap="none">
            <a:spAutoFit/>
          </a:bodyPr>
          <a:lstStyle/>
          <a:p>
            <a:r>
              <a:rPr lang="en-US" altLang="zh-CN" b="1" kern="100" dirty="0">
                <a:solidFill>
                  <a:srgbClr val="002060"/>
                </a:solidFill>
                <a:latin typeface="Arial Black" panose="020B0604020202020204" pitchFamily="34" charset="0"/>
                <a:cs typeface="Arial Black" panose="020B0604020202020204" pitchFamily="34" charset="0"/>
              </a:rPr>
              <a:t>60</a:t>
            </a:r>
            <a:r>
              <a:rPr lang="zh-CN" altLang="en-US" b="1" kern="100" dirty="0">
                <a:solidFill>
                  <a:srgbClr val="002060"/>
                </a:solidFill>
                <a:latin typeface="Arial Black" panose="020B0604020202020204" pitchFamily="34" charset="0"/>
                <a:cs typeface="Arial Black" panose="020B0604020202020204" pitchFamily="34" charset="0"/>
              </a:rPr>
              <a:t> </a:t>
            </a:r>
            <a:r>
              <a:rPr lang="zh-CN" altLang="zh-CN" b="1" dirty="0">
                <a:solidFill>
                  <a:srgbClr val="002060"/>
                </a:solidFill>
                <a:latin typeface="微软雅黑" panose="020B0503020204020204" pitchFamily="34" charset="-122"/>
                <a:ea typeface="微软雅黑" panose="020B0503020204020204" pitchFamily="34" charset="-122"/>
              </a:rPr>
              <a:t>分钟</a:t>
            </a:r>
            <a:endParaRPr lang="zh-CN" altLang="en-US" b="1" dirty="0">
              <a:solidFill>
                <a:srgbClr val="002060"/>
              </a:solidFill>
              <a:latin typeface="微软雅黑" panose="020B0503020204020204" pitchFamily="34" charset="-122"/>
              <a:ea typeface="微软雅黑" panose="020B0503020204020204" pitchFamily="34" charset="-122"/>
            </a:endParaRPr>
          </a:p>
        </p:txBody>
      </p:sp>
      <p:pic>
        <p:nvPicPr>
          <p:cNvPr id="122" name="图片 121">
            <a:extLst>
              <a:ext uri="{FF2B5EF4-FFF2-40B4-BE49-F238E27FC236}">
                <a16:creationId xmlns:a16="http://schemas.microsoft.com/office/drawing/2014/main" id="{440C2A45-EC16-BF4D-8946-CE92CE57378A}"/>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61569" y="3552241"/>
            <a:ext cx="4352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矩形 71">
            <a:extLst>
              <a:ext uri="{FF2B5EF4-FFF2-40B4-BE49-F238E27FC236}">
                <a16:creationId xmlns:a16="http://schemas.microsoft.com/office/drawing/2014/main" id="{78CE55B5-65C8-D640-B1CE-CC2402626E30}"/>
              </a:ext>
            </a:extLst>
          </p:cNvPr>
          <p:cNvSpPr>
            <a:spLocks noChangeArrowheads="1"/>
          </p:cNvSpPr>
          <p:nvPr/>
        </p:nvSpPr>
        <p:spPr bwMode="auto">
          <a:xfrm>
            <a:off x="1032073"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考试方式和时长</a:t>
            </a:r>
          </a:p>
        </p:txBody>
      </p:sp>
      <p:pic>
        <p:nvPicPr>
          <p:cNvPr id="3" name="图片 2">
            <a:extLst>
              <a:ext uri="{FF2B5EF4-FFF2-40B4-BE49-F238E27FC236}">
                <a16:creationId xmlns:a16="http://schemas.microsoft.com/office/drawing/2014/main" id="{7780DC79-13FC-F045-8DF2-C3E377E770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50557" y="4514498"/>
            <a:ext cx="892730" cy="892730"/>
          </a:xfrm>
          <a:prstGeom prst="rect">
            <a:avLst/>
          </a:prstGeom>
        </p:spPr>
      </p:pic>
      <p:sp>
        <p:nvSpPr>
          <p:cNvPr id="40" name="矩形 39">
            <a:extLst>
              <a:ext uri="{FF2B5EF4-FFF2-40B4-BE49-F238E27FC236}">
                <a16:creationId xmlns:a16="http://schemas.microsoft.com/office/drawing/2014/main" id="{9A32CBEC-ACBA-C848-8B54-0092BB9BBA22}"/>
              </a:ext>
            </a:extLst>
          </p:cNvPr>
          <p:cNvSpPr/>
          <p:nvPr/>
        </p:nvSpPr>
        <p:spPr>
          <a:xfrm>
            <a:off x="6588224" y="5497546"/>
            <a:ext cx="1569660" cy="369332"/>
          </a:xfrm>
          <a:prstGeom prst="rect">
            <a:avLst/>
          </a:prstGeom>
        </p:spPr>
        <p:txBody>
          <a:bodyPr wrap="none">
            <a:spAutoFit/>
          </a:bodyPr>
          <a:lstStyle/>
          <a:p>
            <a:r>
              <a:rPr lang="zh-CN" altLang="en-US" b="1" dirty="0">
                <a:solidFill>
                  <a:srgbClr val="953735"/>
                </a:solidFill>
                <a:latin typeface="微软雅黑" panose="020B0503020204020204" pitchFamily="34" charset="-122"/>
                <a:ea typeface="微软雅黑" panose="020B0503020204020204" pitchFamily="34" charset="-122"/>
              </a:rPr>
              <a:t>开</a:t>
            </a:r>
            <a:r>
              <a:rPr lang="zh-CN" altLang="zh-CN" b="1" dirty="0">
                <a:solidFill>
                  <a:srgbClr val="953735"/>
                </a:solidFill>
                <a:latin typeface="微软雅黑" panose="020B0503020204020204" pitchFamily="34" charset="-122"/>
                <a:ea typeface="微软雅黑" panose="020B0503020204020204" pitchFamily="34" charset="-122"/>
              </a:rPr>
              <a:t>卷</a:t>
            </a:r>
            <a:r>
              <a:rPr lang="zh-CN" altLang="en-US" b="1" dirty="0">
                <a:solidFill>
                  <a:srgbClr val="953735"/>
                </a:solidFill>
                <a:latin typeface="微软雅黑" panose="020B0503020204020204" pitchFamily="34" charset="-122"/>
                <a:ea typeface="微软雅黑" panose="020B0503020204020204" pitchFamily="34" charset="-122"/>
              </a:rPr>
              <a:t>上机考试</a:t>
            </a:r>
          </a:p>
        </p:txBody>
      </p:sp>
      <p:sp>
        <p:nvSpPr>
          <p:cNvPr id="7" name="右大括号 6">
            <a:extLst>
              <a:ext uri="{FF2B5EF4-FFF2-40B4-BE49-F238E27FC236}">
                <a16:creationId xmlns:a16="http://schemas.microsoft.com/office/drawing/2014/main" id="{6822EFD2-2C22-A64E-9A8D-3867B32E1F15}"/>
              </a:ext>
            </a:extLst>
          </p:cNvPr>
          <p:cNvSpPr/>
          <p:nvPr/>
        </p:nvSpPr>
        <p:spPr>
          <a:xfrm rot="5400000">
            <a:off x="3819135" y="2131258"/>
            <a:ext cx="244715" cy="5084958"/>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Tree>
    <p:extLst>
      <p:ext uri="{BB962C8B-B14F-4D97-AF65-F5344CB8AC3E}">
        <p14:creationId xmlns:p14="http://schemas.microsoft.com/office/powerpoint/2010/main" val="372697589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图片 4" descr="BK.jpg">
            <a:extLst>
              <a:ext uri="{FF2B5EF4-FFF2-40B4-BE49-F238E27FC236}">
                <a16:creationId xmlns:a16="http://schemas.microsoft.com/office/drawing/2014/main" id="{3D3D8E86-EF9D-004F-8FD8-7FDB292FF8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3FB2A9AC-498D-614E-8DFD-75A96DD2ABD7}"/>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71">
            <a:extLst>
              <a:ext uri="{FF2B5EF4-FFF2-40B4-BE49-F238E27FC236}">
                <a16:creationId xmlns:a16="http://schemas.microsoft.com/office/drawing/2014/main" id="{1F6A1544-4ACB-AB40-A8C4-8712819F0D72}"/>
              </a:ext>
            </a:extLst>
          </p:cNvPr>
          <p:cNvSpPr>
            <a:spLocks noChangeArrowheads="1"/>
          </p:cNvSpPr>
          <p:nvPr/>
        </p:nvSpPr>
        <p:spPr bwMode="auto">
          <a:xfrm>
            <a:off x="1043608"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200" b="1" dirty="0">
                <a:solidFill>
                  <a:schemeClr val="bg1"/>
                </a:solidFill>
                <a:latin typeface="Arial Black" panose="020B0604020202020204" pitchFamily="34" charset="0"/>
                <a:ea typeface="微软雅黑" panose="020B0503020204020204" pitchFamily="34" charset="-122"/>
              </a:rPr>
              <a:t>考试方式和时长</a:t>
            </a:r>
          </a:p>
        </p:txBody>
      </p:sp>
      <p:grpSp>
        <p:nvGrpSpPr>
          <p:cNvPr id="78" name="组 2">
            <a:extLst>
              <a:ext uri="{FF2B5EF4-FFF2-40B4-BE49-F238E27FC236}">
                <a16:creationId xmlns:a16="http://schemas.microsoft.com/office/drawing/2014/main" id="{E79228E7-DB61-7B4E-99F8-2A51D6F2BE71}"/>
              </a:ext>
            </a:extLst>
          </p:cNvPr>
          <p:cNvGrpSpPr>
            <a:grpSpLocks/>
          </p:cNvGrpSpPr>
          <p:nvPr/>
        </p:nvGrpSpPr>
        <p:grpSpPr bwMode="auto">
          <a:xfrm>
            <a:off x="1592098" y="4869160"/>
            <a:ext cx="1107694" cy="1071625"/>
            <a:chOff x="1202429" y="2432808"/>
            <a:chExt cx="1107841" cy="1071794"/>
          </a:xfrm>
        </p:grpSpPr>
        <p:sp>
          <p:nvSpPr>
            <p:cNvPr id="79" name="椭圆 78">
              <a:extLst>
                <a:ext uri="{FF2B5EF4-FFF2-40B4-BE49-F238E27FC236}">
                  <a16:creationId xmlns:a16="http://schemas.microsoft.com/office/drawing/2014/main" id="{DEB049EC-CF33-DE4A-82F0-FE736AF5CBA7}"/>
                </a:ext>
              </a:extLst>
            </p:cNvPr>
            <p:cNvSpPr/>
            <p:nvPr/>
          </p:nvSpPr>
          <p:spPr bwMode="auto">
            <a:xfrm>
              <a:off x="1202429" y="2432808"/>
              <a:ext cx="1107841" cy="1071794"/>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0" name="文本框 20">
              <a:extLst>
                <a:ext uri="{FF2B5EF4-FFF2-40B4-BE49-F238E27FC236}">
                  <a16:creationId xmlns:a16="http://schemas.microsoft.com/office/drawing/2014/main" id="{23C9AAC0-5769-ED49-B280-1D0F6C52CF32}"/>
                </a:ext>
              </a:extLst>
            </p:cNvPr>
            <p:cNvSpPr txBox="1">
              <a:spLocks noChangeArrowheads="1"/>
            </p:cNvSpPr>
            <p:nvPr/>
          </p:nvSpPr>
          <p:spPr bwMode="auto">
            <a:xfrm>
              <a:off x="1423590" y="2668535"/>
              <a:ext cx="874364" cy="49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艺术</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 name="矩形 1">
            <a:extLst>
              <a:ext uri="{FF2B5EF4-FFF2-40B4-BE49-F238E27FC236}">
                <a16:creationId xmlns:a16="http://schemas.microsoft.com/office/drawing/2014/main" id="{3D916241-2684-174B-9A99-4AD2819CE3EA}"/>
              </a:ext>
            </a:extLst>
          </p:cNvPr>
          <p:cNvSpPr/>
          <p:nvPr/>
        </p:nvSpPr>
        <p:spPr>
          <a:xfrm>
            <a:off x="3102853" y="4296913"/>
            <a:ext cx="6365691" cy="871392"/>
          </a:xfrm>
          <a:prstGeom prst="rect">
            <a:avLst/>
          </a:prstGeom>
        </p:spPr>
        <p:txBody>
          <a:bodyPr wrap="square">
            <a:spAutoFit/>
          </a:bodyPr>
          <a:lstStyle/>
          <a:p>
            <a:pPr>
              <a:lnSpc>
                <a:spcPct val="150000"/>
              </a:lnSpc>
            </a:pPr>
            <a:r>
              <a:rPr lang="zh-CN" altLang="zh-CN" b="1" dirty="0">
                <a:solidFill>
                  <a:schemeClr val="tx2"/>
                </a:solidFill>
                <a:latin typeface="微软雅黑" panose="020B0503020204020204" pitchFamily="34" charset="-122"/>
                <a:ea typeface="微软雅黑" panose="020B0503020204020204" pitchFamily="34" charset="-122"/>
              </a:rPr>
              <a:t>不统一组织考试</a:t>
            </a:r>
            <a:r>
              <a:rPr lang="zh-CN" altLang="zh-CN" b="1" dirty="0">
                <a:solidFill>
                  <a:schemeClr val="tx2"/>
                </a:solidFill>
                <a:latin typeface="SimHei" panose="02010609060101010101" pitchFamily="49" charset="-122"/>
                <a:ea typeface="SimHei" panose="02010609060101010101" pitchFamily="49" charset="-122"/>
              </a:rPr>
              <a:t>，</a:t>
            </a:r>
            <a:r>
              <a:rPr lang="zh-CN" altLang="zh-CN" b="1" dirty="0">
                <a:solidFill>
                  <a:schemeClr val="tx2"/>
                </a:solidFill>
                <a:latin typeface="微软雅黑" panose="020B0503020204020204" pitchFamily="34" charset="-122"/>
                <a:ea typeface="微软雅黑" panose="020B0503020204020204" pitchFamily="34" charset="-122"/>
              </a:rPr>
              <a:t>由学校依据相关学科课程标准</a:t>
            </a:r>
            <a:endParaRPr lang="en-US" altLang="zh-CN" b="1" dirty="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zh-CN" b="1" dirty="0">
                <a:solidFill>
                  <a:schemeClr val="tx2"/>
                </a:solidFill>
                <a:latin typeface="微软雅黑" panose="020B0503020204020204" pitchFamily="34" charset="-122"/>
                <a:ea typeface="微软雅黑" panose="020B0503020204020204" pitchFamily="34" charset="-122"/>
              </a:rPr>
              <a:t>要求</a:t>
            </a:r>
            <a:r>
              <a:rPr lang="zh-CN" altLang="zh-CN" b="1" dirty="0">
                <a:solidFill>
                  <a:schemeClr val="tx2"/>
                </a:solidFill>
                <a:latin typeface="SimHei" panose="02010609060101010101" pitchFamily="49" charset="-122"/>
                <a:ea typeface="SimHei" panose="02010609060101010101" pitchFamily="49" charset="-122"/>
              </a:rPr>
              <a:t>，</a:t>
            </a:r>
            <a:r>
              <a:rPr lang="zh-CN" altLang="zh-CN" b="1" dirty="0">
                <a:solidFill>
                  <a:schemeClr val="tx2"/>
                </a:solidFill>
                <a:latin typeface="微软雅黑" panose="020B0503020204020204" pitchFamily="34" charset="-122"/>
                <a:ea typeface="微软雅黑" panose="020B0503020204020204" pitchFamily="34" charset="-122"/>
              </a:rPr>
              <a:t>以学生平时表现为依据</a:t>
            </a:r>
            <a:r>
              <a:rPr lang="zh-CN" altLang="zh-CN" b="1" dirty="0">
                <a:solidFill>
                  <a:schemeClr val="tx2"/>
                </a:solidFill>
                <a:latin typeface="SimHei" panose="02010609060101010101" pitchFamily="49" charset="-122"/>
                <a:ea typeface="SimHei" panose="02010609060101010101" pitchFamily="49" charset="-122"/>
              </a:rPr>
              <a:t>，</a:t>
            </a:r>
            <a:r>
              <a:rPr lang="zh-CN" altLang="zh-CN" b="1" dirty="0">
                <a:solidFill>
                  <a:srgbClr val="953735"/>
                </a:solidFill>
                <a:latin typeface="微软雅黑" panose="020B0503020204020204" pitchFamily="34" charset="-122"/>
                <a:ea typeface="微软雅黑" panose="020B0503020204020204" pitchFamily="34" charset="-122"/>
              </a:rPr>
              <a:t>综合评定考试成绩</a:t>
            </a:r>
            <a:r>
              <a:rPr lang="zh-CN" altLang="en-US" b="1" dirty="0">
                <a:solidFill>
                  <a:schemeClr val="tx2"/>
                </a:solidFill>
                <a:latin typeface="微软雅黑" panose="020B0503020204020204" pitchFamily="34" charset="-122"/>
                <a:ea typeface="微软雅黑" panose="020B0503020204020204" pitchFamily="34" charset="-122"/>
              </a:rPr>
              <a:t>。</a:t>
            </a:r>
          </a:p>
        </p:txBody>
      </p:sp>
      <p:cxnSp>
        <p:nvCxnSpPr>
          <p:cNvPr id="43" name="直线连接符 42">
            <a:extLst>
              <a:ext uri="{FF2B5EF4-FFF2-40B4-BE49-F238E27FC236}">
                <a16:creationId xmlns:a16="http://schemas.microsoft.com/office/drawing/2014/main" id="{0D1729BC-763B-5F4F-9445-4E8F41F8B241}"/>
              </a:ext>
            </a:extLst>
          </p:cNvPr>
          <p:cNvCxnSpPr>
            <a:cxnSpLocks/>
          </p:cNvCxnSpPr>
          <p:nvPr/>
        </p:nvCxnSpPr>
        <p:spPr>
          <a:xfrm>
            <a:off x="899162" y="3212976"/>
            <a:ext cx="7856039"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6882F4A0-F55E-2741-BBD7-FB5BB31A86CF}"/>
              </a:ext>
            </a:extLst>
          </p:cNvPr>
          <p:cNvSpPr/>
          <p:nvPr/>
        </p:nvSpPr>
        <p:spPr>
          <a:xfrm>
            <a:off x="2736304" y="1801299"/>
            <a:ext cx="5436096" cy="775469"/>
          </a:xfrm>
          <a:prstGeom prst="rect">
            <a:avLst/>
          </a:prstGeom>
        </p:spPr>
        <p:txBody>
          <a:bodyPr wrap="square">
            <a:spAutoFit/>
          </a:bodyPr>
          <a:lstStyle/>
          <a:p>
            <a:pPr indent="355600" algn="just">
              <a:lnSpc>
                <a:spcPts val="2800"/>
              </a:lnSpc>
              <a:spcAft>
                <a:spcPts val="0"/>
              </a:spcAft>
            </a:pPr>
            <a:r>
              <a:rPr lang="zh-CN" altLang="zh-CN" b="1" dirty="0">
                <a:solidFill>
                  <a:schemeClr val="tx2"/>
                </a:solidFill>
                <a:latin typeface="微软雅黑" panose="020B0503020204020204" pitchFamily="34" charset="-122"/>
                <a:ea typeface="微软雅黑" panose="020B0503020204020204" pitchFamily="34" charset="-122"/>
              </a:rPr>
              <a:t>采用</a:t>
            </a:r>
            <a:r>
              <a:rPr lang="zh-CN" altLang="zh-CN" b="1" dirty="0">
                <a:solidFill>
                  <a:srgbClr val="953735"/>
                </a:solidFill>
                <a:latin typeface="微软雅黑" panose="020B0503020204020204" pitchFamily="34" charset="-122"/>
                <a:ea typeface="微软雅黑" panose="020B0503020204020204" pitchFamily="34" charset="-122"/>
              </a:rPr>
              <a:t>日常考核</a:t>
            </a:r>
            <a:r>
              <a:rPr lang="zh-CN" altLang="zh-CN" b="1" dirty="0">
                <a:solidFill>
                  <a:schemeClr val="tx2"/>
                </a:solidFill>
                <a:latin typeface="微软雅黑" panose="020B0503020204020204" pitchFamily="34" charset="-122"/>
                <a:ea typeface="微软雅黑" panose="020B0503020204020204" pitchFamily="34" charset="-122"/>
              </a:rPr>
              <a:t>和</a:t>
            </a:r>
            <a:r>
              <a:rPr lang="zh-CN" altLang="zh-CN" b="1" dirty="0">
                <a:solidFill>
                  <a:srgbClr val="953735"/>
                </a:solidFill>
                <a:latin typeface="微软雅黑" panose="020B0503020204020204" pitchFamily="34" charset="-122"/>
                <a:ea typeface="微软雅黑" panose="020B0503020204020204" pitchFamily="34" charset="-122"/>
              </a:rPr>
              <a:t>统一测试</a:t>
            </a:r>
            <a:r>
              <a:rPr lang="zh-CN" altLang="zh-CN" b="1" dirty="0">
                <a:solidFill>
                  <a:schemeClr val="tx2"/>
                </a:solidFill>
                <a:latin typeface="微软雅黑" panose="020B0503020204020204" pitchFamily="34" charset="-122"/>
                <a:ea typeface="微软雅黑" panose="020B0503020204020204" pitchFamily="34" charset="-122"/>
              </a:rPr>
              <a:t>相结合的方式</a:t>
            </a:r>
            <a:r>
              <a:rPr lang="zh-CN" altLang="en-US" b="1" dirty="0">
                <a:solidFill>
                  <a:schemeClr val="tx2"/>
                </a:solidFill>
                <a:latin typeface="SimHei" panose="02010609060101010101" pitchFamily="49" charset="-122"/>
                <a:ea typeface="SimHei" panose="02010609060101010101" pitchFamily="49" charset="-122"/>
              </a:rPr>
              <a:t>，</a:t>
            </a:r>
            <a:endParaRPr lang="en-US" altLang="zh-CN" b="1" dirty="0">
              <a:solidFill>
                <a:schemeClr val="tx2"/>
              </a:solidFill>
              <a:latin typeface="SimHei" panose="02010609060101010101" pitchFamily="49" charset="-122"/>
              <a:ea typeface="SimHei" panose="02010609060101010101" pitchFamily="49" charset="-122"/>
            </a:endParaRPr>
          </a:p>
          <a:p>
            <a:pPr indent="355600" algn="just">
              <a:lnSpc>
                <a:spcPts val="2800"/>
              </a:lnSpc>
              <a:spcAft>
                <a:spcPts val="0"/>
              </a:spcAft>
            </a:pPr>
            <a:r>
              <a:rPr lang="zh-CN" altLang="zh-CN" b="1" dirty="0">
                <a:solidFill>
                  <a:schemeClr val="tx2"/>
                </a:solidFill>
                <a:latin typeface="微软雅黑" panose="020B0503020204020204" pitchFamily="34" charset="-122"/>
                <a:ea typeface="微软雅黑" panose="020B0503020204020204" pitchFamily="34" charset="-122"/>
              </a:rPr>
              <a:t>具体要求另行公布</a:t>
            </a:r>
            <a:r>
              <a:rPr lang="zh-CN" altLang="en-US" b="1" dirty="0">
                <a:solidFill>
                  <a:schemeClr val="tx2"/>
                </a:solidFill>
                <a:latin typeface="微软雅黑" panose="020B0503020204020204" pitchFamily="34" charset="-122"/>
                <a:ea typeface="微软雅黑" panose="020B0503020204020204" pitchFamily="34" charset="-122"/>
              </a:rPr>
              <a:t>。</a:t>
            </a:r>
            <a:endParaRPr lang="zh-CN" altLang="zh-CN" kern="100" dirty="0">
              <a:latin typeface="Times New Roman" panose="02020603050405020304" pitchFamily="18" charset="0"/>
            </a:endParaRPr>
          </a:p>
        </p:txBody>
      </p:sp>
      <p:sp>
        <p:nvSpPr>
          <p:cNvPr id="45" name="椭圆 44">
            <a:extLst>
              <a:ext uri="{FF2B5EF4-FFF2-40B4-BE49-F238E27FC236}">
                <a16:creationId xmlns:a16="http://schemas.microsoft.com/office/drawing/2014/main" id="{EB138977-3AED-7D40-B6F2-F9B17A4E604B}"/>
              </a:ext>
            </a:extLst>
          </p:cNvPr>
          <p:cNvSpPr/>
          <p:nvPr/>
        </p:nvSpPr>
        <p:spPr bwMode="auto">
          <a:xfrm>
            <a:off x="1569107" y="1663728"/>
            <a:ext cx="1138433" cy="1102821"/>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文本框 20">
            <a:extLst>
              <a:ext uri="{FF2B5EF4-FFF2-40B4-BE49-F238E27FC236}">
                <a16:creationId xmlns:a16="http://schemas.microsoft.com/office/drawing/2014/main" id="{AA505E79-A2CF-9B49-9F19-A6D39EA42ED7}"/>
              </a:ext>
            </a:extLst>
          </p:cNvPr>
          <p:cNvSpPr txBox="1">
            <a:spLocks noChangeArrowheads="1"/>
          </p:cNvSpPr>
          <p:nvPr/>
        </p:nvSpPr>
        <p:spPr bwMode="auto">
          <a:xfrm>
            <a:off x="1701146" y="1907361"/>
            <a:ext cx="87435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zh-CN" altLang="en-US" sz="1700" b="1" dirty="0">
                <a:solidFill>
                  <a:schemeClr val="bg1"/>
                </a:solidFill>
                <a:latin typeface="微软雅黑" panose="020B0503020204020204" pitchFamily="34" charset="-122"/>
                <a:ea typeface="微软雅黑" panose="020B0503020204020204" pitchFamily="34" charset="-122"/>
              </a:rPr>
              <a:t>体育</a:t>
            </a:r>
            <a:endParaRPr lang="en-US" altLang="zh-CN" sz="1700" b="1" dirty="0">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1700" b="1" dirty="0">
                <a:solidFill>
                  <a:schemeClr val="bg1"/>
                </a:solidFill>
                <a:latin typeface="微软雅黑" panose="020B0503020204020204" pitchFamily="34" charset="-122"/>
                <a:ea typeface="微软雅黑" panose="020B0503020204020204" pitchFamily="34" charset="-122"/>
              </a:rPr>
              <a:t>与健身</a:t>
            </a:r>
            <a:endParaRPr lang="en-US" altLang="zh-CN" sz="1700" b="1" dirty="0">
              <a:solidFill>
                <a:schemeClr val="bg1"/>
              </a:solidFill>
              <a:latin typeface="微软雅黑" panose="020B0503020204020204" pitchFamily="34" charset="-122"/>
              <a:ea typeface="微软雅黑" panose="020B0503020204020204" pitchFamily="34" charset="-122"/>
            </a:endParaRPr>
          </a:p>
        </p:txBody>
      </p:sp>
      <p:sp>
        <p:nvSpPr>
          <p:cNvPr id="47" name="椭圆 46">
            <a:extLst>
              <a:ext uri="{FF2B5EF4-FFF2-40B4-BE49-F238E27FC236}">
                <a16:creationId xmlns:a16="http://schemas.microsoft.com/office/drawing/2014/main" id="{F200B5AA-5247-C34C-9DAF-A5DBB936F585}"/>
              </a:ext>
            </a:extLst>
          </p:cNvPr>
          <p:cNvSpPr/>
          <p:nvPr/>
        </p:nvSpPr>
        <p:spPr bwMode="auto">
          <a:xfrm>
            <a:off x="1585389" y="3660984"/>
            <a:ext cx="1107694" cy="1071625"/>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 name="文本框 20">
            <a:extLst>
              <a:ext uri="{FF2B5EF4-FFF2-40B4-BE49-F238E27FC236}">
                <a16:creationId xmlns:a16="http://schemas.microsoft.com/office/drawing/2014/main" id="{2461A498-7459-C14F-BB10-0344BED496CB}"/>
              </a:ext>
            </a:extLst>
          </p:cNvPr>
          <p:cNvSpPr txBox="1">
            <a:spLocks noChangeArrowheads="1"/>
          </p:cNvSpPr>
          <p:nvPr/>
        </p:nvSpPr>
        <p:spPr bwMode="auto">
          <a:xfrm>
            <a:off x="1818835" y="3856248"/>
            <a:ext cx="87424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劳动技术</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897268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4" descr="BK.jpg">
            <a:extLst>
              <a:ext uri="{FF2B5EF4-FFF2-40B4-BE49-F238E27FC236}">
                <a16:creationId xmlns:a16="http://schemas.microsoft.com/office/drawing/2014/main" id="{027FC338-98D3-1647-8A4C-BF990F6656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84" y="-14896"/>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6456A6D8-A3C0-264C-A250-01CB8DA38337}"/>
              </a:ext>
            </a:extLst>
          </p:cNvPr>
          <p:cNvSpPr/>
          <p:nvPr/>
        </p:nvSpPr>
        <p:spPr>
          <a:xfrm>
            <a:off x="0" y="0"/>
            <a:ext cx="9144000" cy="91126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71">
            <a:extLst>
              <a:ext uri="{FF2B5EF4-FFF2-40B4-BE49-F238E27FC236}">
                <a16:creationId xmlns:a16="http://schemas.microsoft.com/office/drawing/2014/main" id="{83FCE200-6DA2-2845-BE63-E570C8443A12}"/>
              </a:ext>
            </a:extLst>
          </p:cNvPr>
          <p:cNvSpPr>
            <a:spLocks noChangeArrowheads="1"/>
          </p:cNvSpPr>
          <p:nvPr/>
        </p:nvSpPr>
        <p:spPr bwMode="auto">
          <a:xfrm>
            <a:off x="450165" y="161970"/>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（三）</a:t>
            </a:r>
            <a:r>
              <a:rPr lang="zh-CN" altLang="zh-CN" sz="2200" b="1" dirty="0">
                <a:solidFill>
                  <a:schemeClr val="bg1"/>
                </a:solidFill>
                <a:latin typeface="Arial Black" panose="020B0604020202020204" pitchFamily="34" charset="0"/>
                <a:ea typeface="微软雅黑" panose="020B0503020204020204" pitchFamily="34" charset="-122"/>
              </a:rPr>
              <a:t>考试分值</a:t>
            </a:r>
            <a:endParaRPr lang="zh-CN" altLang="en-US" sz="2200" b="1" dirty="0">
              <a:solidFill>
                <a:schemeClr val="bg1"/>
              </a:solidFill>
              <a:latin typeface="Arial Black" panose="020B0604020202020204" pitchFamily="34" charset="0"/>
              <a:ea typeface="微软雅黑" panose="020B0503020204020204" pitchFamily="34" charset="-122"/>
            </a:endParaRPr>
          </a:p>
        </p:txBody>
      </p:sp>
      <p:grpSp>
        <p:nvGrpSpPr>
          <p:cNvPr id="44058" name="组合 44057">
            <a:extLst>
              <a:ext uri="{FF2B5EF4-FFF2-40B4-BE49-F238E27FC236}">
                <a16:creationId xmlns:a16="http://schemas.microsoft.com/office/drawing/2014/main" id="{0EEB3330-3C56-F146-8B34-B2AD53C4287A}"/>
              </a:ext>
            </a:extLst>
          </p:cNvPr>
          <p:cNvGrpSpPr/>
          <p:nvPr/>
        </p:nvGrpSpPr>
        <p:grpSpPr>
          <a:xfrm>
            <a:off x="-615902" y="1127628"/>
            <a:ext cx="15269022" cy="5325708"/>
            <a:chOff x="-540568" y="948951"/>
            <a:chExt cx="15269022" cy="5325708"/>
          </a:xfrm>
        </p:grpSpPr>
        <p:grpSp>
          <p:nvGrpSpPr>
            <p:cNvPr id="102" name="组合 101">
              <a:extLst>
                <a:ext uri="{FF2B5EF4-FFF2-40B4-BE49-F238E27FC236}">
                  <a16:creationId xmlns:a16="http://schemas.microsoft.com/office/drawing/2014/main" id="{B1B75041-F139-B24A-A0B9-476598187AA4}"/>
                </a:ext>
              </a:extLst>
            </p:cNvPr>
            <p:cNvGrpSpPr/>
            <p:nvPr/>
          </p:nvGrpSpPr>
          <p:grpSpPr>
            <a:xfrm>
              <a:off x="4705664" y="948951"/>
              <a:ext cx="8446173" cy="1249698"/>
              <a:chOff x="-58064" y="4394201"/>
              <a:chExt cx="8446173" cy="1249698"/>
            </a:xfrm>
          </p:grpSpPr>
          <p:sp>
            <p:nvSpPr>
              <p:cNvPr id="31" name="矩形 71">
                <a:extLst>
                  <a:ext uri="{FF2B5EF4-FFF2-40B4-BE49-F238E27FC236}">
                    <a16:creationId xmlns:a16="http://schemas.microsoft.com/office/drawing/2014/main" id="{59ADB33B-1A5C-F44D-807A-CEFFC821608D}"/>
                  </a:ext>
                </a:extLst>
              </p:cNvPr>
              <p:cNvSpPr>
                <a:spLocks noChangeArrowheads="1"/>
              </p:cNvSpPr>
              <p:nvPr/>
            </p:nvSpPr>
            <p:spPr bwMode="auto">
              <a:xfrm>
                <a:off x="815734" y="4777506"/>
                <a:ext cx="7572375" cy="50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2000" b="1" dirty="0">
                    <a:solidFill>
                      <a:srgbClr val="950000"/>
                    </a:solidFill>
                    <a:latin typeface="Arial Black" panose="020B0604020202020204" pitchFamily="34" charset="0"/>
                    <a:ea typeface="微软雅黑" panose="020B0503020204020204" pitchFamily="34" charset="-122"/>
                  </a:rPr>
                  <a:t>150</a:t>
                </a:r>
                <a:r>
                  <a:rPr lang="zh-CN" altLang="en-US" sz="2000" b="1" dirty="0">
                    <a:solidFill>
                      <a:srgbClr val="950000"/>
                    </a:solidFill>
                    <a:latin typeface="Arial Black" panose="020B0604020202020204" pitchFamily="34" charset="0"/>
                    <a:ea typeface="微软雅黑" panose="020B0503020204020204" pitchFamily="34" charset="-122"/>
                  </a:rPr>
                  <a:t>分</a:t>
                </a:r>
              </a:p>
            </p:txBody>
          </p:sp>
          <p:grpSp>
            <p:nvGrpSpPr>
              <p:cNvPr id="6" name="组合 5">
                <a:extLst>
                  <a:ext uri="{FF2B5EF4-FFF2-40B4-BE49-F238E27FC236}">
                    <a16:creationId xmlns:a16="http://schemas.microsoft.com/office/drawing/2014/main" id="{09E8D838-EF12-504B-8BC1-6F339A0CFC47}"/>
                  </a:ext>
                </a:extLst>
              </p:cNvPr>
              <p:cNvGrpSpPr/>
              <p:nvPr/>
            </p:nvGrpSpPr>
            <p:grpSpPr>
              <a:xfrm>
                <a:off x="-58064" y="4608571"/>
                <a:ext cx="967546" cy="862013"/>
                <a:chOff x="601569" y="4254267"/>
                <a:chExt cx="967546" cy="862013"/>
              </a:xfrm>
            </p:grpSpPr>
            <p:sp>
              <p:nvSpPr>
                <p:cNvPr id="51" name="椭圆 50">
                  <a:extLst>
                    <a:ext uri="{FF2B5EF4-FFF2-40B4-BE49-F238E27FC236}">
                      <a16:creationId xmlns:a16="http://schemas.microsoft.com/office/drawing/2014/main" id="{341A7BAE-F9DC-C544-9A9E-C891CE4AEF52}"/>
                    </a:ext>
                  </a:extLst>
                </p:cNvPr>
                <p:cNvSpPr/>
                <p:nvPr/>
              </p:nvSpPr>
              <p:spPr bwMode="auto">
                <a:xfrm>
                  <a:off x="601569" y="4254267"/>
                  <a:ext cx="858837" cy="862013"/>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文本框 20">
                  <a:extLst>
                    <a:ext uri="{FF2B5EF4-FFF2-40B4-BE49-F238E27FC236}">
                      <a16:creationId xmlns:a16="http://schemas.microsoft.com/office/drawing/2014/main" id="{C9DBB26B-9E4E-BE40-98BE-F65E4D134696}"/>
                    </a:ext>
                  </a:extLst>
                </p:cNvPr>
                <p:cNvSpPr txBox="1">
                  <a:spLocks noChangeArrowheads="1"/>
                </p:cNvSpPr>
                <p:nvPr/>
              </p:nvSpPr>
              <p:spPr bwMode="auto">
                <a:xfrm>
                  <a:off x="694761" y="4380191"/>
                  <a:ext cx="874354" cy="49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外语</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 name="矩形 2">
                <a:extLst>
                  <a:ext uri="{FF2B5EF4-FFF2-40B4-BE49-F238E27FC236}">
                    <a16:creationId xmlns:a16="http://schemas.microsoft.com/office/drawing/2014/main" id="{D42DA8C3-6984-5F42-9E0B-53D5BD55EF34}"/>
                  </a:ext>
                </a:extLst>
              </p:cNvPr>
              <p:cNvSpPr/>
              <p:nvPr/>
            </p:nvSpPr>
            <p:spPr>
              <a:xfrm>
                <a:off x="2388525" y="5329047"/>
                <a:ext cx="4572000" cy="292388"/>
              </a:xfrm>
              <a:prstGeom prst="rect">
                <a:avLst/>
              </a:prstGeom>
            </p:spPr>
            <p:txBody>
              <a:bodyPr>
                <a:spAutoFit/>
              </a:bodyPr>
              <a:lstStyle/>
              <a:p>
                <a:r>
                  <a:rPr lang="en-US" altLang="zh-CN" sz="1300" b="1" dirty="0">
                    <a:latin typeface="Arial Black" panose="020B0604020202020204" pitchFamily="34" charset="0"/>
                    <a:ea typeface="微软雅黑" panose="020B0503020204020204" pitchFamily="34" charset="-122"/>
                  </a:rPr>
                  <a:t>  </a:t>
                </a:r>
                <a:r>
                  <a:rPr lang="zh-CN" altLang="zh-CN" sz="1300" b="1" dirty="0">
                    <a:latin typeface="Arial Black" panose="020B0604020202020204" pitchFamily="34" charset="0"/>
                    <a:ea typeface="微软雅黑" panose="020B0503020204020204" pitchFamily="34" charset="-122"/>
                  </a:rPr>
                  <a:t>听说测试</a:t>
                </a:r>
                <a:r>
                  <a:rPr lang="zh-CN" altLang="en-US" sz="1300" b="1" dirty="0">
                    <a:latin typeface="Arial Black" panose="020B0604020202020204" pitchFamily="34" charset="0"/>
                    <a:ea typeface="微软雅黑" panose="020B0503020204020204" pitchFamily="34" charset="-122"/>
                  </a:rPr>
                  <a:t> </a:t>
                </a:r>
                <a:r>
                  <a:rPr lang="en-US" altLang="zh-CN" sz="1300" b="1" dirty="0">
                    <a:latin typeface="Arial Black" panose="020B0604020202020204" pitchFamily="34" charset="0"/>
                    <a:ea typeface="微软雅黑" panose="020B0503020204020204" pitchFamily="34" charset="-122"/>
                  </a:rPr>
                  <a:t>10</a:t>
                </a:r>
                <a:r>
                  <a:rPr lang="zh-CN" altLang="en-US" sz="1300" b="1" dirty="0">
                    <a:latin typeface="Arial Black" panose="020B0604020202020204" pitchFamily="34" charset="0"/>
                    <a:ea typeface="微软雅黑" panose="020B0503020204020204" pitchFamily="34" charset="-122"/>
                  </a:rPr>
                  <a:t> </a:t>
                </a:r>
                <a:r>
                  <a:rPr lang="zh-CN" altLang="zh-CN" sz="1300" b="1" dirty="0">
                    <a:latin typeface="Arial Black" panose="020B0604020202020204" pitchFamily="34" charset="0"/>
                    <a:ea typeface="微软雅黑" panose="020B0503020204020204" pitchFamily="34" charset="-122"/>
                  </a:rPr>
                  <a:t>分 </a:t>
                </a:r>
                <a:endParaRPr lang="zh-CN" altLang="en-US" sz="1300" b="1" dirty="0">
                  <a:latin typeface="Arial Black" panose="020B0604020202020204" pitchFamily="34" charset="0"/>
                  <a:ea typeface="微软雅黑" panose="020B0503020204020204" pitchFamily="34" charset="-122"/>
                </a:endParaRPr>
              </a:p>
            </p:txBody>
          </p:sp>
          <p:grpSp>
            <p:nvGrpSpPr>
              <p:cNvPr id="32" name="组合 18">
                <a:extLst>
                  <a:ext uri="{FF2B5EF4-FFF2-40B4-BE49-F238E27FC236}">
                    <a16:creationId xmlns:a16="http://schemas.microsoft.com/office/drawing/2014/main" id="{F8B85779-6054-754A-9B43-D97507F54498}"/>
                  </a:ext>
                </a:extLst>
              </p:cNvPr>
              <p:cNvGrpSpPr/>
              <p:nvPr/>
            </p:nvGrpSpPr>
            <p:grpSpPr bwMode="auto">
              <a:xfrm>
                <a:off x="2108589" y="4571699"/>
                <a:ext cx="270964" cy="278264"/>
                <a:chOff x="1709740" y="2636838"/>
                <a:chExt cx="1590159" cy="1584325"/>
              </a:xfrm>
              <a:solidFill>
                <a:schemeClr val="tx1"/>
              </a:solidFill>
              <a:effectLst/>
            </p:grpSpPr>
            <p:sp>
              <p:nvSpPr>
                <p:cNvPr id="33" name="Freeform 6">
                  <a:extLst>
                    <a:ext uri="{FF2B5EF4-FFF2-40B4-BE49-F238E27FC236}">
                      <a16:creationId xmlns:a16="http://schemas.microsoft.com/office/drawing/2014/main" id="{948625D5-7C70-CF47-B0C5-40FE212E289B}"/>
                    </a:ext>
                  </a:extLst>
                </p:cNvPr>
                <p:cNvSpPr>
                  <a:spLocks/>
                </p:cNvSpPr>
                <p:nvPr/>
              </p:nvSpPr>
              <p:spPr bwMode="auto">
                <a:xfrm>
                  <a:off x="1709740" y="2636838"/>
                  <a:ext cx="1468100" cy="1467128"/>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34" name="Freeform 7">
                  <a:extLst>
                    <a:ext uri="{FF2B5EF4-FFF2-40B4-BE49-F238E27FC236}">
                      <a16:creationId xmlns:a16="http://schemas.microsoft.com/office/drawing/2014/main" id="{0F9D12DF-EFFF-D146-9458-A35B077B847A}"/>
                    </a:ext>
                  </a:extLst>
                </p:cNvPr>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35" name="Freeform 8">
                  <a:extLst>
                    <a:ext uri="{FF2B5EF4-FFF2-40B4-BE49-F238E27FC236}">
                      <a16:creationId xmlns:a16="http://schemas.microsoft.com/office/drawing/2014/main" id="{5A83A079-D37C-7E47-BA9A-8F4FCC60D362}"/>
                    </a:ext>
                  </a:extLst>
                </p:cNvPr>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36" name="Freeform 9">
                  <a:extLst>
                    <a:ext uri="{FF2B5EF4-FFF2-40B4-BE49-F238E27FC236}">
                      <a16:creationId xmlns:a16="http://schemas.microsoft.com/office/drawing/2014/main" id="{94074FEB-7148-8A40-B111-A4DE076F8ABA}"/>
                    </a:ext>
                  </a:extLst>
                </p:cNvPr>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37" name="Freeform 10">
                  <a:extLst>
                    <a:ext uri="{FF2B5EF4-FFF2-40B4-BE49-F238E27FC236}">
                      <a16:creationId xmlns:a16="http://schemas.microsoft.com/office/drawing/2014/main" id="{AF902903-895A-6940-95BA-AC2F00BF50AA}"/>
                    </a:ext>
                  </a:extLst>
                </p:cNvPr>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38" name="Freeform 11">
                  <a:extLst>
                    <a:ext uri="{FF2B5EF4-FFF2-40B4-BE49-F238E27FC236}">
                      <a16:creationId xmlns:a16="http://schemas.microsoft.com/office/drawing/2014/main" id="{ED09CD78-44EE-7545-A1B1-042EFDFA0F1B}"/>
                    </a:ext>
                  </a:extLst>
                </p:cNvPr>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39" name="Freeform 12">
                  <a:extLst>
                    <a:ext uri="{FF2B5EF4-FFF2-40B4-BE49-F238E27FC236}">
                      <a16:creationId xmlns:a16="http://schemas.microsoft.com/office/drawing/2014/main" id="{C23DC3D2-6ECB-244D-88DD-8946585B8D11}"/>
                    </a:ext>
                  </a:extLst>
                </p:cNvPr>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40" name="Freeform 13">
                  <a:extLst>
                    <a:ext uri="{FF2B5EF4-FFF2-40B4-BE49-F238E27FC236}">
                      <a16:creationId xmlns:a16="http://schemas.microsoft.com/office/drawing/2014/main" id="{EE53D0B9-9E39-C44F-83C9-AE6AED5F8631}"/>
                    </a:ext>
                  </a:extLst>
                </p:cNvPr>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41" name="Freeform 14">
                  <a:extLst>
                    <a:ext uri="{FF2B5EF4-FFF2-40B4-BE49-F238E27FC236}">
                      <a16:creationId xmlns:a16="http://schemas.microsoft.com/office/drawing/2014/main" id="{70290E30-6DBA-6B44-A4C2-64DE0A7D3900}"/>
                    </a:ext>
                  </a:extLst>
                </p:cNvPr>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grpSp>
          <p:sp>
            <p:nvSpPr>
              <p:cNvPr id="7" name="矩形 6">
                <a:extLst>
                  <a:ext uri="{FF2B5EF4-FFF2-40B4-BE49-F238E27FC236}">
                    <a16:creationId xmlns:a16="http://schemas.microsoft.com/office/drawing/2014/main" id="{05610B5A-1196-9E41-8573-E268F0FD4475}"/>
                  </a:ext>
                </a:extLst>
              </p:cNvPr>
              <p:cNvSpPr/>
              <p:nvPr/>
            </p:nvSpPr>
            <p:spPr>
              <a:xfrm>
                <a:off x="2484036" y="4394201"/>
                <a:ext cx="1220206" cy="618952"/>
              </a:xfrm>
              <a:prstGeom prst="rect">
                <a:avLst/>
              </a:prstGeom>
            </p:spPr>
            <p:txBody>
              <a:bodyPr wrap="none">
                <a:spAutoFit/>
              </a:bodyPr>
              <a:lstStyle/>
              <a:p>
                <a:pPr algn="ctr">
                  <a:lnSpc>
                    <a:spcPct val="150000"/>
                  </a:lnSpc>
                </a:pPr>
                <a:r>
                  <a:rPr lang="zh-CN" altLang="zh-CN" sz="1300" b="1" dirty="0">
                    <a:latin typeface="Arial Black" panose="020B0604020202020204" pitchFamily="34" charset="0"/>
                    <a:ea typeface="微软雅黑" panose="020B0503020204020204" pitchFamily="34" charset="-122"/>
                  </a:rPr>
                  <a:t>笔试</a:t>
                </a:r>
                <a:r>
                  <a:rPr lang="zh-CN" altLang="en-US" sz="1300" b="1" dirty="0">
                    <a:latin typeface="Arial Black" panose="020B0604020202020204" pitchFamily="34" charset="0"/>
                    <a:ea typeface="微软雅黑" panose="020B0503020204020204" pitchFamily="34" charset="-122"/>
                  </a:rPr>
                  <a:t> </a:t>
                </a:r>
                <a:r>
                  <a:rPr lang="en-US" altLang="zh-CN" sz="1300" b="1" dirty="0">
                    <a:latin typeface="Arial Black" panose="020B0604020202020204" pitchFamily="34" charset="0"/>
                    <a:ea typeface="微软雅黑" panose="020B0503020204020204" pitchFamily="34" charset="-122"/>
                  </a:rPr>
                  <a:t>140</a:t>
                </a:r>
                <a:r>
                  <a:rPr lang="zh-CN" altLang="en-US" sz="1300" b="1" dirty="0">
                    <a:latin typeface="Arial Black" panose="020B0604020202020204" pitchFamily="34" charset="0"/>
                    <a:ea typeface="微软雅黑" panose="020B0503020204020204" pitchFamily="34" charset="-122"/>
                  </a:rPr>
                  <a:t> </a:t>
                </a:r>
                <a:r>
                  <a:rPr lang="zh-CN" altLang="zh-CN" sz="1300" b="1" dirty="0">
                    <a:latin typeface="Arial Black" panose="020B0604020202020204" pitchFamily="34" charset="0"/>
                    <a:ea typeface="微软雅黑" panose="020B0503020204020204" pitchFamily="34" charset="-122"/>
                  </a:rPr>
                  <a:t>分</a:t>
                </a:r>
                <a:endParaRPr lang="en-US" altLang="zh-CN" sz="1300" b="1" dirty="0">
                  <a:latin typeface="Arial Black" panose="020B0604020202020204" pitchFamily="34" charset="0"/>
                  <a:ea typeface="微软雅黑" panose="020B0503020204020204" pitchFamily="34" charset="-122"/>
                </a:endParaRPr>
              </a:p>
              <a:p>
                <a:pPr algn="ctr">
                  <a:lnSpc>
                    <a:spcPct val="150000"/>
                  </a:lnSpc>
                </a:pPr>
                <a:r>
                  <a:rPr lang="zh-CN" altLang="zh-CN" sz="1100" b="1" dirty="0">
                    <a:latin typeface="Arial Black" panose="020B0604020202020204" pitchFamily="34" charset="0"/>
                    <a:ea typeface="微软雅黑" panose="020B0503020204020204" pitchFamily="34" charset="-122"/>
                  </a:rPr>
                  <a:t>（含听力</a:t>
                </a:r>
                <a:r>
                  <a:rPr lang="en-US" altLang="zh-CN" sz="1100" b="1" dirty="0">
                    <a:latin typeface="Arial Black" panose="020B0604020202020204" pitchFamily="34" charset="0"/>
                    <a:ea typeface="微软雅黑" panose="020B0503020204020204" pitchFamily="34" charset="-122"/>
                  </a:rPr>
                  <a:t>25</a:t>
                </a:r>
                <a:r>
                  <a:rPr lang="zh-CN" altLang="zh-CN" sz="1100" b="1" dirty="0">
                    <a:latin typeface="Arial Black" panose="020B0604020202020204" pitchFamily="34" charset="0"/>
                    <a:ea typeface="微软雅黑" panose="020B0503020204020204" pitchFamily="34" charset="-122"/>
                  </a:rPr>
                  <a:t>分）</a:t>
                </a:r>
                <a:endParaRPr lang="zh-CN" altLang="en-US" sz="1100" dirty="0"/>
              </a:p>
            </p:txBody>
          </p:sp>
          <p:pic>
            <p:nvPicPr>
              <p:cNvPr id="55" name="图片 54">
                <a:extLst>
                  <a:ext uri="{FF2B5EF4-FFF2-40B4-BE49-F238E27FC236}">
                    <a16:creationId xmlns:a16="http://schemas.microsoft.com/office/drawing/2014/main" id="{BD626B1C-F641-974B-A062-04D0FEB406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7166" y="5291822"/>
                <a:ext cx="367442" cy="352077"/>
              </a:xfrm>
              <a:prstGeom prst="rect">
                <a:avLst/>
              </a:prstGeom>
            </p:spPr>
          </p:pic>
          <p:grpSp>
            <p:nvGrpSpPr>
              <p:cNvPr id="61" name="组合 60">
                <a:extLst>
                  <a:ext uri="{FF2B5EF4-FFF2-40B4-BE49-F238E27FC236}">
                    <a16:creationId xmlns:a16="http://schemas.microsoft.com/office/drawing/2014/main" id="{DC6ED174-DCCD-0C41-8225-A55D467FB0FA}"/>
                  </a:ext>
                </a:extLst>
              </p:cNvPr>
              <p:cNvGrpSpPr/>
              <p:nvPr/>
            </p:nvGrpSpPr>
            <p:grpSpPr>
              <a:xfrm>
                <a:off x="1756430" y="4679571"/>
                <a:ext cx="253813" cy="826109"/>
                <a:chOff x="1874903" y="4809919"/>
                <a:chExt cx="253813" cy="826109"/>
              </a:xfrm>
            </p:grpSpPr>
            <p:cxnSp>
              <p:nvCxnSpPr>
                <p:cNvPr id="56" name="直线连接符 55">
                  <a:extLst>
                    <a:ext uri="{FF2B5EF4-FFF2-40B4-BE49-F238E27FC236}">
                      <a16:creationId xmlns:a16="http://schemas.microsoft.com/office/drawing/2014/main" id="{9545B01A-E4CE-4C4E-9D75-664987985964}"/>
                    </a:ext>
                  </a:extLst>
                </p:cNvPr>
                <p:cNvCxnSpPr/>
                <p:nvPr/>
              </p:nvCxnSpPr>
              <p:spPr>
                <a:xfrm>
                  <a:off x="1994677" y="4809919"/>
                  <a:ext cx="1340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线连接符 58">
                  <a:extLst>
                    <a:ext uri="{FF2B5EF4-FFF2-40B4-BE49-F238E27FC236}">
                      <a16:creationId xmlns:a16="http://schemas.microsoft.com/office/drawing/2014/main" id="{F3F1C2F2-E844-6F43-998B-0BBA9F3F6E03}"/>
                    </a:ext>
                  </a:extLst>
                </p:cNvPr>
                <p:cNvCxnSpPr/>
                <p:nvPr/>
              </p:nvCxnSpPr>
              <p:spPr>
                <a:xfrm>
                  <a:off x="1994677" y="5630092"/>
                  <a:ext cx="1340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线连接符 59">
                  <a:extLst>
                    <a:ext uri="{FF2B5EF4-FFF2-40B4-BE49-F238E27FC236}">
                      <a16:creationId xmlns:a16="http://schemas.microsoft.com/office/drawing/2014/main" id="{A52A0440-4D7E-C042-8B4E-7D1BD94C5A92}"/>
                    </a:ext>
                  </a:extLst>
                </p:cNvPr>
                <p:cNvCxnSpPr>
                  <a:cxnSpLocks/>
                </p:cNvCxnSpPr>
                <p:nvPr/>
              </p:nvCxnSpPr>
              <p:spPr>
                <a:xfrm>
                  <a:off x="2008942" y="4809919"/>
                  <a:ext cx="994" cy="82610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线连接符 62">
                  <a:extLst>
                    <a:ext uri="{FF2B5EF4-FFF2-40B4-BE49-F238E27FC236}">
                      <a16:creationId xmlns:a16="http://schemas.microsoft.com/office/drawing/2014/main" id="{9533FBAD-54D7-E944-9A0B-07DC328C97F4}"/>
                    </a:ext>
                  </a:extLst>
                </p:cNvPr>
                <p:cNvCxnSpPr/>
                <p:nvPr/>
              </p:nvCxnSpPr>
              <p:spPr>
                <a:xfrm>
                  <a:off x="1874903" y="5184046"/>
                  <a:ext cx="1340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4056" name="组合 44055">
              <a:extLst>
                <a:ext uri="{FF2B5EF4-FFF2-40B4-BE49-F238E27FC236}">
                  <a16:creationId xmlns:a16="http://schemas.microsoft.com/office/drawing/2014/main" id="{C9C3A2BB-F031-944A-B9DF-BC39B7DE122C}"/>
                </a:ext>
              </a:extLst>
            </p:cNvPr>
            <p:cNvGrpSpPr/>
            <p:nvPr/>
          </p:nvGrpSpPr>
          <p:grpSpPr>
            <a:xfrm>
              <a:off x="4745256" y="2411214"/>
              <a:ext cx="8515403" cy="862013"/>
              <a:chOff x="4745256" y="2411214"/>
              <a:chExt cx="8515403" cy="862013"/>
            </a:xfrm>
          </p:grpSpPr>
          <p:sp>
            <p:nvSpPr>
              <p:cNvPr id="49" name="椭圆 48">
                <a:extLst>
                  <a:ext uri="{FF2B5EF4-FFF2-40B4-BE49-F238E27FC236}">
                    <a16:creationId xmlns:a16="http://schemas.microsoft.com/office/drawing/2014/main" id="{3F903E8F-32EE-AD43-99F3-2D999942F3FE}"/>
                  </a:ext>
                </a:extLst>
              </p:cNvPr>
              <p:cNvSpPr/>
              <p:nvPr/>
            </p:nvSpPr>
            <p:spPr bwMode="auto">
              <a:xfrm>
                <a:off x="4745256" y="2411214"/>
                <a:ext cx="858838" cy="862013"/>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 name="文本框 20">
                <a:extLst>
                  <a:ext uri="{FF2B5EF4-FFF2-40B4-BE49-F238E27FC236}">
                    <a16:creationId xmlns:a16="http://schemas.microsoft.com/office/drawing/2014/main" id="{4F7E2A03-6509-DA46-882E-8C504312D65B}"/>
                  </a:ext>
                </a:extLst>
              </p:cNvPr>
              <p:cNvSpPr txBox="1">
                <a:spLocks noChangeArrowheads="1"/>
              </p:cNvSpPr>
              <p:nvPr/>
            </p:nvSpPr>
            <p:spPr bwMode="auto">
              <a:xfrm>
                <a:off x="4841908" y="2564246"/>
                <a:ext cx="874354" cy="49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历史</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104" name="组合 103">
                <a:extLst>
                  <a:ext uri="{FF2B5EF4-FFF2-40B4-BE49-F238E27FC236}">
                    <a16:creationId xmlns:a16="http://schemas.microsoft.com/office/drawing/2014/main" id="{CFF25451-5CFA-9A4B-AF78-7E0D98E104BB}"/>
                  </a:ext>
                </a:extLst>
              </p:cNvPr>
              <p:cNvGrpSpPr/>
              <p:nvPr/>
            </p:nvGrpSpPr>
            <p:grpSpPr>
              <a:xfrm>
                <a:off x="6520158" y="2422968"/>
                <a:ext cx="2425016" cy="754112"/>
                <a:chOff x="5746429" y="1491579"/>
                <a:chExt cx="2425016" cy="754112"/>
              </a:xfrm>
            </p:grpSpPr>
            <p:grpSp>
              <p:nvGrpSpPr>
                <p:cNvPr id="105" name="组合 104">
                  <a:extLst>
                    <a:ext uri="{FF2B5EF4-FFF2-40B4-BE49-F238E27FC236}">
                      <a16:creationId xmlns:a16="http://schemas.microsoft.com/office/drawing/2014/main" id="{F5D4721C-10BE-0048-BB0C-B60E038CF61F}"/>
                    </a:ext>
                  </a:extLst>
                </p:cNvPr>
                <p:cNvGrpSpPr/>
                <p:nvPr/>
              </p:nvGrpSpPr>
              <p:grpSpPr>
                <a:xfrm>
                  <a:off x="5746429" y="1695252"/>
                  <a:ext cx="253813" cy="424469"/>
                  <a:chOff x="1874903" y="4809919"/>
                  <a:chExt cx="253813" cy="826109"/>
                </a:xfrm>
              </p:grpSpPr>
              <p:cxnSp>
                <p:nvCxnSpPr>
                  <p:cNvPr id="121" name="直线连接符 120">
                    <a:extLst>
                      <a:ext uri="{FF2B5EF4-FFF2-40B4-BE49-F238E27FC236}">
                        <a16:creationId xmlns:a16="http://schemas.microsoft.com/office/drawing/2014/main" id="{DF3D641A-C417-0C4B-A931-B6B6047CE535}"/>
                      </a:ext>
                    </a:extLst>
                  </p:cNvPr>
                  <p:cNvCxnSpPr/>
                  <p:nvPr/>
                </p:nvCxnSpPr>
                <p:spPr>
                  <a:xfrm>
                    <a:off x="1994677" y="4809919"/>
                    <a:ext cx="1340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线连接符 121">
                    <a:extLst>
                      <a:ext uri="{FF2B5EF4-FFF2-40B4-BE49-F238E27FC236}">
                        <a16:creationId xmlns:a16="http://schemas.microsoft.com/office/drawing/2014/main" id="{9044B6FD-9B3A-9E47-8B2C-E5DF3CB8AC35}"/>
                      </a:ext>
                    </a:extLst>
                  </p:cNvPr>
                  <p:cNvCxnSpPr/>
                  <p:nvPr/>
                </p:nvCxnSpPr>
                <p:spPr>
                  <a:xfrm>
                    <a:off x="1994677" y="5630092"/>
                    <a:ext cx="1340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线连接符 122">
                    <a:extLst>
                      <a:ext uri="{FF2B5EF4-FFF2-40B4-BE49-F238E27FC236}">
                        <a16:creationId xmlns:a16="http://schemas.microsoft.com/office/drawing/2014/main" id="{EC1D1253-2BBA-4B4B-AF58-A217FC9DA6BB}"/>
                      </a:ext>
                    </a:extLst>
                  </p:cNvPr>
                  <p:cNvCxnSpPr>
                    <a:cxnSpLocks/>
                  </p:cNvCxnSpPr>
                  <p:nvPr/>
                </p:nvCxnSpPr>
                <p:spPr>
                  <a:xfrm>
                    <a:off x="2008942" y="4809919"/>
                    <a:ext cx="994" cy="82610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线连接符 123">
                    <a:extLst>
                      <a:ext uri="{FF2B5EF4-FFF2-40B4-BE49-F238E27FC236}">
                        <a16:creationId xmlns:a16="http://schemas.microsoft.com/office/drawing/2014/main" id="{0BD0C34D-4FB5-834D-8C2E-DD0C4EE5B301}"/>
                      </a:ext>
                    </a:extLst>
                  </p:cNvPr>
                  <p:cNvCxnSpPr/>
                  <p:nvPr/>
                </p:nvCxnSpPr>
                <p:spPr>
                  <a:xfrm>
                    <a:off x="1874903" y="5213006"/>
                    <a:ext cx="1340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6" name="矩形 105">
                  <a:extLst>
                    <a:ext uri="{FF2B5EF4-FFF2-40B4-BE49-F238E27FC236}">
                      <a16:creationId xmlns:a16="http://schemas.microsoft.com/office/drawing/2014/main" id="{FF49501F-F337-3548-8B50-24FFDACAAE14}"/>
                    </a:ext>
                  </a:extLst>
                </p:cNvPr>
                <p:cNvSpPr/>
                <p:nvPr/>
              </p:nvSpPr>
              <p:spPr>
                <a:xfrm>
                  <a:off x="6479695" y="1491579"/>
                  <a:ext cx="1351652" cy="360355"/>
                </a:xfrm>
                <a:prstGeom prst="rect">
                  <a:avLst/>
                </a:prstGeom>
              </p:spPr>
              <p:txBody>
                <a:bodyPr wrap="none">
                  <a:spAutoFit/>
                </a:bodyPr>
                <a:lstStyle/>
                <a:p>
                  <a:pPr algn="ctr">
                    <a:lnSpc>
                      <a:spcPct val="150000"/>
                    </a:lnSpc>
                  </a:pPr>
                  <a:r>
                    <a:rPr lang="zh-CN" altLang="en-US" sz="1300" b="1" dirty="0">
                      <a:latin typeface="Arial Black" panose="020B0604020202020204" pitchFamily="34" charset="0"/>
                      <a:ea typeface="微软雅黑" panose="020B0503020204020204" pitchFamily="34" charset="-122"/>
                    </a:rPr>
                    <a:t>日常考核 </a:t>
                  </a:r>
                  <a:r>
                    <a:rPr lang="en-US" altLang="zh-CN" sz="1300" b="1" dirty="0">
                      <a:latin typeface="Arial Black" panose="020B0604020202020204" pitchFamily="34" charset="0"/>
                      <a:ea typeface="微软雅黑" panose="020B0503020204020204" pitchFamily="34" charset="-122"/>
                    </a:rPr>
                    <a:t>30</a:t>
                  </a:r>
                  <a:r>
                    <a:rPr lang="zh-CN" altLang="en-US" sz="1300" b="1" dirty="0">
                      <a:latin typeface="Arial Black" panose="020B0604020202020204" pitchFamily="34" charset="0"/>
                      <a:ea typeface="微软雅黑" panose="020B0503020204020204" pitchFamily="34" charset="-122"/>
                    </a:rPr>
                    <a:t> </a:t>
                  </a:r>
                  <a:r>
                    <a:rPr lang="zh-CN" altLang="zh-CN" sz="1300" b="1" dirty="0">
                      <a:latin typeface="Arial Black" panose="020B0604020202020204" pitchFamily="34" charset="0"/>
                      <a:ea typeface="微软雅黑" panose="020B0503020204020204" pitchFamily="34" charset="-122"/>
                    </a:rPr>
                    <a:t>分</a:t>
                  </a:r>
                  <a:endParaRPr lang="en-US" altLang="zh-CN" sz="1300" b="1" dirty="0">
                    <a:latin typeface="Arial Black" panose="020B0604020202020204" pitchFamily="34" charset="0"/>
                    <a:ea typeface="微软雅黑" panose="020B0503020204020204" pitchFamily="34" charset="-122"/>
                  </a:endParaRPr>
                </a:p>
              </p:txBody>
            </p:sp>
            <p:sp>
              <p:nvSpPr>
                <p:cNvPr id="107" name="矩形 106">
                  <a:extLst>
                    <a:ext uri="{FF2B5EF4-FFF2-40B4-BE49-F238E27FC236}">
                      <a16:creationId xmlns:a16="http://schemas.microsoft.com/office/drawing/2014/main" id="{E8A4EFF6-4527-B843-9040-57C046AA22D4}"/>
                    </a:ext>
                  </a:extLst>
                </p:cNvPr>
                <p:cNvSpPr/>
                <p:nvPr/>
              </p:nvSpPr>
              <p:spPr>
                <a:xfrm>
                  <a:off x="6486368" y="1848414"/>
                  <a:ext cx="1685077" cy="360355"/>
                </a:xfrm>
                <a:prstGeom prst="rect">
                  <a:avLst/>
                </a:prstGeom>
              </p:spPr>
              <p:txBody>
                <a:bodyPr wrap="none">
                  <a:spAutoFit/>
                </a:bodyPr>
                <a:lstStyle/>
                <a:p>
                  <a:pPr algn="ctr">
                    <a:lnSpc>
                      <a:spcPct val="150000"/>
                    </a:lnSpc>
                  </a:pPr>
                  <a:r>
                    <a:rPr lang="zh-CN" altLang="en-US" sz="1300" b="1" dirty="0">
                      <a:latin typeface="Arial Black" panose="020B0604020202020204" pitchFamily="34" charset="0"/>
                      <a:ea typeface="微软雅黑" panose="020B0503020204020204" pitchFamily="34" charset="-122"/>
                    </a:rPr>
                    <a:t>统一开卷考试 </a:t>
                  </a:r>
                  <a:r>
                    <a:rPr lang="en-US" altLang="zh-CN" sz="1300" b="1" dirty="0">
                      <a:latin typeface="Arial Black" panose="020B0604020202020204" pitchFamily="34" charset="0"/>
                      <a:ea typeface="微软雅黑" panose="020B0503020204020204" pitchFamily="34" charset="-122"/>
                    </a:rPr>
                    <a:t>30</a:t>
                  </a:r>
                  <a:r>
                    <a:rPr lang="zh-CN" altLang="en-US" sz="1300" b="1" dirty="0">
                      <a:latin typeface="Arial Black" panose="020B0604020202020204" pitchFamily="34" charset="0"/>
                      <a:ea typeface="微软雅黑" panose="020B0503020204020204" pitchFamily="34" charset="-122"/>
                    </a:rPr>
                    <a:t> </a:t>
                  </a:r>
                  <a:r>
                    <a:rPr lang="zh-CN" altLang="zh-CN" sz="1300" b="1" dirty="0">
                      <a:latin typeface="Arial Black" panose="020B0604020202020204" pitchFamily="34" charset="0"/>
                      <a:ea typeface="微软雅黑" panose="020B0503020204020204" pitchFamily="34" charset="-122"/>
                    </a:rPr>
                    <a:t>分</a:t>
                  </a:r>
                  <a:endParaRPr lang="en-US" altLang="zh-CN" sz="1300" b="1" dirty="0">
                    <a:latin typeface="Arial Black" panose="020B0604020202020204" pitchFamily="34" charset="0"/>
                    <a:ea typeface="微软雅黑" panose="020B0503020204020204" pitchFamily="34" charset="-122"/>
                  </a:endParaRPr>
                </a:p>
              </p:txBody>
            </p:sp>
            <p:grpSp>
              <p:nvGrpSpPr>
                <p:cNvPr id="108" name="组合 107">
                  <a:extLst>
                    <a:ext uri="{FF2B5EF4-FFF2-40B4-BE49-F238E27FC236}">
                      <a16:creationId xmlns:a16="http://schemas.microsoft.com/office/drawing/2014/main" id="{CEE15CEA-95AE-D44D-86AD-168DD8C46162}"/>
                    </a:ext>
                  </a:extLst>
                </p:cNvPr>
                <p:cNvGrpSpPr/>
                <p:nvPr/>
              </p:nvGrpSpPr>
              <p:grpSpPr>
                <a:xfrm>
                  <a:off x="6010789" y="1871038"/>
                  <a:ext cx="392329" cy="374653"/>
                  <a:chOff x="3168087" y="4585249"/>
                  <a:chExt cx="1061865" cy="1077793"/>
                </a:xfrm>
              </p:grpSpPr>
              <p:grpSp>
                <p:nvGrpSpPr>
                  <p:cNvPr id="110" name="组合 18">
                    <a:extLst>
                      <a:ext uri="{FF2B5EF4-FFF2-40B4-BE49-F238E27FC236}">
                        <a16:creationId xmlns:a16="http://schemas.microsoft.com/office/drawing/2014/main" id="{7E2624B0-F397-7B4E-9191-2AD38490DF00}"/>
                      </a:ext>
                    </a:extLst>
                  </p:cNvPr>
                  <p:cNvGrpSpPr/>
                  <p:nvPr/>
                </p:nvGrpSpPr>
                <p:grpSpPr bwMode="auto">
                  <a:xfrm>
                    <a:off x="3581359" y="4988721"/>
                    <a:ext cx="648593" cy="674321"/>
                    <a:chOff x="1709739" y="2636838"/>
                    <a:chExt cx="1590160" cy="1584325"/>
                  </a:xfrm>
                  <a:solidFill>
                    <a:schemeClr val="tx1"/>
                  </a:solidFill>
                  <a:effectLst/>
                </p:grpSpPr>
                <p:sp>
                  <p:nvSpPr>
                    <p:cNvPr id="112" name="Freeform 6">
                      <a:extLst>
                        <a:ext uri="{FF2B5EF4-FFF2-40B4-BE49-F238E27FC236}">
                          <a16:creationId xmlns:a16="http://schemas.microsoft.com/office/drawing/2014/main" id="{1C2693B7-F0A2-B24C-8A5F-F1C9CAE71679}"/>
                        </a:ext>
                      </a:extLst>
                    </p:cNvPr>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13" name="Freeform 7">
                      <a:extLst>
                        <a:ext uri="{FF2B5EF4-FFF2-40B4-BE49-F238E27FC236}">
                          <a16:creationId xmlns:a16="http://schemas.microsoft.com/office/drawing/2014/main" id="{EE5F5FAC-47B2-7A4D-B5AD-7A130FF2BAFF}"/>
                        </a:ext>
                      </a:extLst>
                    </p:cNvPr>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14" name="Freeform 8">
                      <a:extLst>
                        <a:ext uri="{FF2B5EF4-FFF2-40B4-BE49-F238E27FC236}">
                          <a16:creationId xmlns:a16="http://schemas.microsoft.com/office/drawing/2014/main" id="{47725ABD-3A31-354A-9737-6F7E596D46B7}"/>
                        </a:ext>
                      </a:extLst>
                    </p:cNvPr>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15" name="Freeform 9">
                      <a:extLst>
                        <a:ext uri="{FF2B5EF4-FFF2-40B4-BE49-F238E27FC236}">
                          <a16:creationId xmlns:a16="http://schemas.microsoft.com/office/drawing/2014/main" id="{96B0E938-2807-D448-8A8C-BD92C1F4F0B4}"/>
                        </a:ext>
                      </a:extLst>
                    </p:cNvPr>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16" name="Freeform 10">
                      <a:extLst>
                        <a:ext uri="{FF2B5EF4-FFF2-40B4-BE49-F238E27FC236}">
                          <a16:creationId xmlns:a16="http://schemas.microsoft.com/office/drawing/2014/main" id="{731C318A-9322-C244-B09F-EB601367754C}"/>
                        </a:ext>
                      </a:extLst>
                    </p:cNvPr>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17" name="Freeform 11">
                      <a:extLst>
                        <a:ext uri="{FF2B5EF4-FFF2-40B4-BE49-F238E27FC236}">
                          <a16:creationId xmlns:a16="http://schemas.microsoft.com/office/drawing/2014/main" id="{5CB37245-3F76-8C40-B1BA-C7E513C08F65}"/>
                        </a:ext>
                      </a:extLst>
                    </p:cNvPr>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18" name="Freeform 12">
                      <a:extLst>
                        <a:ext uri="{FF2B5EF4-FFF2-40B4-BE49-F238E27FC236}">
                          <a16:creationId xmlns:a16="http://schemas.microsoft.com/office/drawing/2014/main" id="{EE174524-8F12-9341-BD60-979E0B13B50D}"/>
                        </a:ext>
                      </a:extLst>
                    </p:cNvPr>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19" name="Freeform 13">
                      <a:extLst>
                        <a:ext uri="{FF2B5EF4-FFF2-40B4-BE49-F238E27FC236}">
                          <a16:creationId xmlns:a16="http://schemas.microsoft.com/office/drawing/2014/main" id="{869ABD83-C1A6-4E47-9A26-967302EA3C9B}"/>
                        </a:ext>
                      </a:extLst>
                    </p:cNvPr>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120" name="Freeform 14">
                      <a:extLst>
                        <a:ext uri="{FF2B5EF4-FFF2-40B4-BE49-F238E27FC236}">
                          <a16:creationId xmlns:a16="http://schemas.microsoft.com/office/drawing/2014/main" id="{6259DD7B-5330-294C-A88B-C987628F2DA3}"/>
                        </a:ext>
                      </a:extLst>
                    </p:cNvPr>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grpSp>
              <p:pic>
                <p:nvPicPr>
                  <p:cNvPr id="111" name="图片 110">
                    <a:extLst>
                      <a:ext uri="{FF2B5EF4-FFF2-40B4-BE49-F238E27FC236}">
                        <a16:creationId xmlns:a16="http://schemas.microsoft.com/office/drawing/2014/main" id="{D47DF19D-E7E6-B749-98CD-5EE5CD0359D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168087" y="4585249"/>
                    <a:ext cx="864558" cy="864558"/>
                  </a:xfrm>
                  <a:prstGeom prst="rect">
                    <a:avLst/>
                  </a:prstGeom>
                </p:spPr>
              </p:pic>
            </p:grpSp>
            <p:pic>
              <p:nvPicPr>
                <p:cNvPr id="109" name="图片 108">
                  <a:extLst>
                    <a:ext uri="{FF2B5EF4-FFF2-40B4-BE49-F238E27FC236}">
                      <a16:creationId xmlns:a16="http://schemas.microsoft.com/office/drawing/2014/main" id="{06C2CE6C-3DF4-B141-8500-0AD9C1A806C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3922" y="1560673"/>
                  <a:ext cx="309196" cy="298607"/>
                </a:xfrm>
                <a:prstGeom prst="rect">
                  <a:avLst/>
                </a:prstGeom>
              </p:spPr>
            </p:pic>
          </p:grpSp>
          <p:sp>
            <p:nvSpPr>
              <p:cNvPr id="155" name="矩形 71">
                <a:extLst>
                  <a:ext uri="{FF2B5EF4-FFF2-40B4-BE49-F238E27FC236}">
                    <a16:creationId xmlns:a16="http://schemas.microsoft.com/office/drawing/2014/main" id="{1739C604-A73A-7D4E-9E01-0954705FDBA3}"/>
                  </a:ext>
                </a:extLst>
              </p:cNvPr>
              <p:cNvSpPr>
                <a:spLocks noChangeArrowheads="1"/>
              </p:cNvSpPr>
              <p:nvPr/>
            </p:nvSpPr>
            <p:spPr bwMode="auto">
              <a:xfrm>
                <a:off x="5688284" y="2531907"/>
                <a:ext cx="7572375" cy="50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2000" b="1" dirty="0">
                    <a:solidFill>
                      <a:srgbClr val="950000"/>
                    </a:solidFill>
                    <a:latin typeface="Arial Black" panose="020B0604020202020204" pitchFamily="34" charset="0"/>
                    <a:ea typeface="微软雅黑" panose="020B0503020204020204" pitchFamily="34" charset="-122"/>
                  </a:rPr>
                  <a:t>60</a:t>
                </a:r>
                <a:r>
                  <a:rPr lang="zh-CN" altLang="en-US" sz="2000" b="1" dirty="0">
                    <a:solidFill>
                      <a:srgbClr val="950000"/>
                    </a:solidFill>
                    <a:latin typeface="Arial Black" panose="020B0604020202020204" pitchFamily="34" charset="0"/>
                    <a:ea typeface="微软雅黑" panose="020B0503020204020204" pitchFamily="34" charset="-122"/>
                  </a:rPr>
                  <a:t>分</a:t>
                </a:r>
              </a:p>
            </p:txBody>
          </p:sp>
        </p:grpSp>
        <p:grpSp>
          <p:nvGrpSpPr>
            <p:cNvPr id="44057" name="组合 44056">
              <a:extLst>
                <a:ext uri="{FF2B5EF4-FFF2-40B4-BE49-F238E27FC236}">
                  <a16:creationId xmlns:a16="http://schemas.microsoft.com/office/drawing/2014/main" id="{09BC0FD0-9753-BB46-9147-361AD44E04E8}"/>
                </a:ext>
              </a:extLst>
            </p:cNvPr>
            <p:cNvGrpSpPr/>
            <p:nvPr/>
          </p:nvGrpSpPr>
          <p:grpSpPr>
            <a:xfrm>
              <a:off x="-540568" y="1168843"/>
              <a:ext cx="15269022" cy="5105816"/>
              <a:chOff x="-540568" y="1168843"/>
              <a:chExt cx="15269022" cy="5105816"/>
            </a:xfrm>
          </p:grpSpPr>
          <p:sp>
            <p:nvSpPr>
              <p:cNvPr id="44092" name="文本框 1">
                <a:extLst>
                  <a:ext uri="{FF2B5EF4-FFF2-40B4-BE49-F238E27FC236}">
                    <a16:creationId xmlns:a16="http://schemas.microsoft.com/office/drawing/2014/main" id="{830958BC-38BC-A64E-BB0C-D4101B84D685}"/>
                  </a:ext>
                </a:extLst>
              </p:cNvPr>
              <p:cNvSpPr txBox="1">
                <a:spLocks noChangeArrowheads="1"/>
              </p:cNvSpPr>
              <p:nvPr/>
            </p:nvSpPr>
            <p:spPr bwMode="auto">
              <a:xfrm>
                <a:off x="9490656" y="4450675"/>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endParaRPr kumimoji="1" lang="zh-CN" altLang="en-US" sz="1800">
                  <a:latin typeface="Arial" panose="020B0604020202020204" pitchFamily="34" charset="0"/>
                </a:endParaRPr>
              </a:p>
            </p:txBody>
          </p:sp>
          <p:grpSp>
            <p:nvGrpSpPr>
              <p:cNvPr id="65" name="组合 64">
                <a:extLst>
                  <a:ext uri="{FF2B5EF4-FFF2-40B4-BE49-F238E27FC236}">
                    <a16:creationId xmlns:a16="http://schemas.microsoft.com/office/drawing/2014/main" id="{733D098D-226B-2141-AC63-DA9D899E7B62}"/>
                  </a:ext>
                </a:extLst>
              </p:cNvPr>
              <p:cNvGrpSpPr/>
              <p:nvPr/>
            </p:nvGrpSpPr>
            <p:grpSpPr>
              <a:xfrm>
                <a:off x="563036" y="1168843"/>
                <a:ext cx="10547654" cy="873909"/>
                <a:chOff x="796217" y="2350690"/>
                <a:chExt cx="10547654" cy="873909"/>
              </a:xfrm>
            </p:grpSpPr>
            <p:grpSp>
              <p:nvGrpSpPr>
                <p:cNvPr id="64" name="组合 63">
                  <a:extLst>
                    <a:ext uri="{FF2B5EF4-FFF2-40B4-BE49-F238E27FC236}">
                      <a16:creationId xmlns:a16="http://schemas.microsoft.com/office/drawing/2014/main" id="{B1E4DE4B-9411-A94A-B4B5-3E136FEF8E2B}"/>
                    </a:ext>
                  </a:extLst>
                </p:cNvPr>
                <p:cNvGrpSpPr/>
                <p:nvPr/>
              </p:nvGrpSpPr>
              <p:grpSpPr>
                <a:xfrm>
                  <a:off x="796217" y="2350690"/>
                  <a:ext cx="8449478" cy="873909"/>
                  <a:chOff x="796217" y="2350690"/>
                  <a:chExt cx="8449478" cy="873909"/>
                </a:xfrm>
              </p:grpSpPr>
              <p:grpSp>
                <p:nvGrpSpPr>
                  <p:cNvPr id="8" name="组 1">
                    <a:extLst>
                      <a:ext uri="{FF2B5EF4-FFF2-40B4-BE49-F238E27FC236}">
                        <a16:creationId xmlns:a16="http://schemas.microsoft.com/office/drawing/2014/main" id="{CC8D7E29-D48C-0B46-B7BE-FB1B7C4685CD}"/>
                      </a:ext>
                    </a:extLst>
                  </p:cNvPr>
                  <p:cNvGrpSpPr>
                    <a:grpSpLocks/>
                  </p:cNvGrpSpPr>
                  <p:nvPr/>
                </p:nvGrpSpPr>
                <p:grpSpPr bwMode="auto">
                  <a:xfrm>
                    <a:off x="796217" y="2350690"/>
                    <a:ext cx="3052598" cy="873909"/>
                    <a:chOff x="1013914" y="1414203"/>
                    <a:chExt cx="3052634" cy="873870"/>
                  </a:xfrm>
                </p:grpSpPr>
                <p:grpSp>
                  <p:nvGrpSpPr>
                    <p:cNvPr id="10" name="组合 16">
                      <a:extLst>
                        <a:ext uri="{FF2B5EF4-FFF2-40B4-BE49-F238E27FC236}">
                          <a16:creationId xmlns:a16="http://schemas.microsoft.com/office/drawing/2014/main" id="{E1CD1A93-AD84-2844-925D-7E8C614F5880}"/>
                        </a:ext>
                      </a:extLst>
                    </p:cNvPr>
                    <p:cNvGrpSpPr>
                      <a:grpSpLocks/>
                    </p:cNvGrpSpPr>
                    <p:nvPr/>
                  </p:nvGrpSpPr>
                  <p:grpSpPr bwMode="auto">
                    <a:xfrm>
                      <a:off x="1013914" y="1414203"/>
                      <a:ext cx="960225" cy="863562"/>
                      <a:chOff x="1913849" y="2565949"/>
                      <a:chExt cx="960506" cy="862483"/>
                    </a:xfrm>
                  </p:grpSpPr>
                  <p:sp>
                    <p:nvSpPr>
                      <p:cNvPr id="26" name="椭圆 25">
                        <a:extLst>
                          <a:ext uri="{FF2B5EF4-FFF2-40B4-BE49-F238E27FC236}">
                            <a16:creationId xmlns:a16="http://schemas.microsoft.com/office/drawing/2014/main" id="{2DDBF127-0CFE-0340-B3FD-A7D28F839F35}"/>
                          </a:ext>
                        </a:extLst>
                      </p:cNvPr>
                      <p:cNvSpPr/>
                      <p:nvPr/>
                    </p:nvSpPr>
                    <p:spPr>
                      <a:xfrm>
                        <a:off x="1913849" y="2565949"/>
                        <a:ext cx="859099" cy="862483"/>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文本框 20">
                        <a:extLst>
                          <a:ext uri="{FF2B5EF4-FFF2-40B4-BE49-F238E27FC236}">
                            <a16:creationId xmlns:a16="http://schemas.microsoft.com/office/drawing/2014/main" id="{DF1ECC72-60CA-934A-A8C9-767AD63C8F9F}"/>
                          </a:ext>
                        </a:extLst>
                      </p:cNvPr>
                      <p:cNvSpPr txBox="1">
                        <a:spLocks noChangeArrowheads="1"/>
                      </p:cNvSpPr>
                      <p:nvPr/>
                    </p:nvSpPr>
                    <p:spPr bwMode="auto">
                      <a:xfrm>
                        <a:off x="1999735" y="2700892"/>
                        <a:ext cx="874620" cy="4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语文</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1" name="椭圆 10">
                      <a:extLst>
                        <a:ext uri="{FF2B5EF4-FFF2-40B4-BE49-F238E27FC236}">
                          <a16:creationId xmlns:a16="http://schemas.microsoft.com/office/drawing/2014/main" id="{9C24B1CB-E98E-6449-8217-772BFCEED453}"/>
                        </a:ext>
                      </a:extLst>
                    </p:cNvPr>
                    <p:cNvSpPr/>
                    <p:nvPr/>
                  </p:nvSpPr>
                  <p:spPr bwMode="auto">
                    <a:xfrm>
                      <a:off x="3096907" y="1426098"/>
                      <a:ext cx="857260" cy="861975"/>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文本框 20">
                      <a:extLst>
                        <a:ext uri="{FF2B5EF4-FFF2-40B4-BE49-F238E27FC236}">
                          <a16:creationId xmlns:a16="http://schemas.microsoft.com/office/drawing/2014/main" id="{10EE5D7A-0319-704D-88BA-D7372F6F3A19}"/>
                        </a:ext>
                      </a:extLst>
                    </p:cNvPr>
                    <p:cNvSpPr txBox="1">
                      <a:spLocks noChangeArrowheads="1"/>
                    </p:cNvSpPr>
                    <p:nvPr/>
                  </p:nvSpPr>
                  <p:spPr bwMode="auto">
                    <a:xfrm>
                      <a:off x="3192184" y="1562903"/>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数学</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9" name="矩形 71">
                    <a:extLst>
                      <a:ext uri="{FF2B5EF4-FFF2-40B4-BE49-F238E27FC236}">
                        <a16:creationId xmlns:a16="http://schemas.microsoft.com/office/drawing/2014/main" id="{F74C5E29-5B0C-1843-BD7D-0FDB5916C054}"/>
                      </a:ext>
                    </a:extLst>
                  </p:cNvPr>
                  <p:cNvSpPr>
                    <a:spLocks noChangeArrowheads="1"/>
                  </p:cNvSpPr>
                  <p:nvPr/>
                </p:nvSpPr>
                <p:spPr bwMode="auto">
                  <a:xfrm>
                    <a:off x="1673320" y="2487061"/>
                    <a:ext cx="7572375" cy="50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2000" b="1" dirty="0">
                        <a:solidFill>
                          <a:srgbClr val="950000"/>
                        </a:solidFill>
                        <a:latin typeface="Arial Black" panose="020B0604020202020204" pitchFamily="34" charset="0"/>
                        <a:ea typeface="微软雅黑" panose="020B0503020204020204" pitchFamily="34" charset="-122"/>
                      </a:rPr>
                      <a:t>150</a:t>
                    </a:r>
                    <a:r>
                      <a:rPr lang="zh-CN" altLang="en-US" sz="2000" b="1" dirty="0">
                        <a:solidFill>
                          <a:srgbClr val="950000"/>
                        </a:solidFill>
                        <a:latin typeface="Arial Black" panose="020B0604020202020204" pitchFamily="34" charset="0"/>
                        <a:ea typeface="微软雅黑" panose="020B0503020204020204" pitchFamily="34" charset="-122"/>
                      </a:rPr>
                      <a:t>分</a:t>
                    </a:r>
                  </a:p>
                </p:txBody>
              </p:sp>
            </p:grpSp>
            <p:sp>
              <p:nvSpPr>
                <p:cNvPr id="30" name="矩形 71">
                  <a:extLst>
                    <a:ext uri="{FF2B5EF4-FFF2-40B4-BE49-F238E27FC236}">
                      <a16:creationId xmlns:a16="http://schemas.microsoft.com/office/drawing/2014/main" id="{15F0248F-1182-5D47-93C8-20509B7CB20B}"/>
                    </a:ext>
                  </a:extLst>
                </p:cNvPr>
                <p:cNvSpPr>
                  <a:spLocks noChangeArrowheads="1"/>
                </p:cNvSpPr>
                <p:nvPr/>
              </p:nvSpPr>
              <p:spPr bwMode="auto">
                <a:xfrm>
                  <a:off x="3771496" y="2472864"/>
                  <a:ext cx="7572375" cy="50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2000" b="1" dirty="0">
                      <a:solidFill>
                        <a:srgbClr val="950000"/>
                      </a:solidFill>
                      <a:latin typeface="Arial Black" panose="020B0604020202020204" pitchFamily="34" charset="0"/>
                      <a:ea typeface="微软雅黑" panose="020B0503020204020204" pitchFamily="34" charset="-122"/>
                    </a:rPr>
                    <a:t>150</a:t>
                  </a:r>
                  <a:r>
                    <a:rPr lang="zh-CN" altLang="en-US" sz="2000" b="1" dirty="0">
                      <a:solidFill>
                        <a:srgbClr val="950000"/>
                      </a:solidFill>
                      <a:latin typeface="Arial Black" panose="020B0604020202020204" pitchFamily="34" charset="0"/>
                      <a:ea typeface="微软雅黑" panose="020B0503020204020204" pitchFamily="34" charset="-122"/>
                    </a:rPr>
                    <a:t>分</a:t>
                  </a:r>
                </a:p>
              </p:txBody>
            </p:sp>
          </p:grpSp>
          <p:grpSp>
            <p:nvGrpSpPr>
              <p:cNvPr id="44037" name="组合 44036">
                <a:extLst>
                  <a:ext uri="{FF2B5EF4-FFF2-40B4-BE49-F238E27FC236}">
                    <a16:creationId xmlns:a16="http://schemas.microsoft.com/office/drawing/2014/main" id="{75B9BAAD-14BA-7049-994C-5706F01B3943}"/>
                  </a:ext>
                </a:extLst>
              </p:cNvPr>
              <p:cNvGrpSpPr/>
              <p:nvPr/>
            </p:nvGrpSpPr>
            <p:grpSpPr>
              <a:xfrm>
                <a:off x="537121" y="2456297"/>
                <a:ext cx="8524803" cy="862012"/>
                <a:chOff x="3796166" y="3276913"/>
                <a:chExt cx="8524803" cy="862012"/>
              </a:xfrm>
            </p:grpSpPr>
            <p:grpSp>
              <p:nvGrpSpPr>
                <p:cNvPr id="44036" name="组合 44035">
                  <a:extLst>
                    <a:ext uri="{FF2B5EF4-FFF2-40B4-BE49-F238E27FC236}">
                      <a16:creationId xmlns:a16="http://schemas.microsoft.com/office/drawing/2014/main" id="{FA22BBC6-A41F-6442-A7ED-28A073E9CFBF}"/>
                    </a:ext>
                  </a:extLst>
                </p:cNvPr>
                <p:cNvGrpSpPr/>
                <p:nvPr/>
              </p:nvGrpSpPr>
              <p:grpSpPr>
                <a:xfrm>
                  <a:off x="3796166" y="3276913"/>
                  <a:ext cx="4152095" cy="862012"/>
                  <a:chOff x="107869" y="4222216"/>
                  <a:chExt cx="4152095" cy="862012"/>
                </a:xfrm>
              </p:grpSpPr>
              <p:sp>
                <p:nvSpPr>
                  <p:cNvPr id="46" name="椭圆 45">
                    <a:extLst>
                      <a:ext uri="{FF2B5EF4-FFF2-40B4-BE49-F238E27FC236}">
                        <a16:creationId xmlns:a16="http://schemas.microsoft.com/office/drawing/2014/main" id="{9B9DEF86-29F8-5D48-BA91-92128DE8B09E}"/>
                      </a:ext>
                    </a:extLst>
                  </p:cNvPr>
                  <p:cNvSpPr/>
                  <p:nvPr/>
                </p:nvSpPr>
                <p:spPr bwMode="auto">
                  <a:xfrm>
                    <a:off x="115744" y="4222216"/>
                    <a:ext cx="858838" cy="862012"/>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 name="文本框 20">
                    <a:extLst>
                      <a:ext uri="{FF2B5EF4-FFF2-40B4-BE49-F238E27FC236}">
                        <a16:creationId xmlns:a16="http://schemas.microsoft.com/office/drawing/2014/main" id="{D683C848-53B4-FD47-AA9F-3E1E7E160119}"/>
                      </a:ext>
                    </a:extLst>
                  </p:cNvPr>
                  <p:cNvSpPr txBox="1">
                    <a:spLocks noChangeArrowheads="1"/>
                  </p:cNvSpPr>
                  <p:nvPr/>
                </p:nvSpPr>
                <p:spPr bwMode="auto">
                  <a:xfrm>
                    <a:off x="107869" y="4293183"/>
                    <a:ext cx="87435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道德</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与法治</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800" b="1" dirty="0">
                        <a:solidFill>
                          <a:schemeClr val="bg1"/>
                        </a:solidFill>
                        <a:latin typeface="微软雅黑" panose="020B0503020204020204" pitchFamily="34" charset="-122"/>
                        <a:ea typeface="微软雅黑" panose="020B0503020204020204" pitchFamily="34" charset="-122"/>
                      </a:rPr>
                      <a:t>（思想品德）</a:t>
                    </a:r>
                    <a:endParaRPr lang="zh-HK" altLang="en-US" sz="800" b="1" dirty="0">
                      <a:solidFill>
                        <a:schemeClr val="bg1"/>
                      </a:solidFill>
                      <a:latin typeface="微软雅黑" panose="020B0503020204020204" pitchFamily="34" charset="-122"/>
                      <a:ea typeface="微软雅黑" panose="020B0503020204020204" pitchFamily="34" charset="-122"/>
                    </a:endParaRPr>
                  </a:p>
                </p:txBody>
              </p:sp>
              <p:grpSp>
                <p:nvGrpSpPr>
                  <p:cNvPr id="101" name="组合 100">
                    <a:extLst>
                      <a:ext uri="{FF2B5EF4-FFF2-40B4-BE49-F238E27FC236}">
                        <a16:creationId xmlns:a16="http://schemas.microsoft.com/office/drawing/2014/main" id="{AD88AEA8-0118-6349-939C-D337C1BF724A}"/>
                      </a:ext>
                    </a:extLst>
                  </p:cNvPr>
                  <p:cNvGrpSpPr/>
                  <p:nvPr/>
                </p:nvGrpSpPr>
                <p:grpSpPr>
                  <a:xfrm>
                    <a:off x="1834948" y="4241811"/>
                    <a:ext cx="2425016" cy="754112"/>
                    <a:chOff x="5746429" y="1491579"/>
                    <a:chExt cx="2425016" cy="754112"/>
                  </a:xfrm>
                </p:grpSpPr>
                <p:grpSp>
                  <p:nvGrpSpPr>
                    <p:cNvPr id="70" name="组合 69">
                      <a:extLst>
                        <a:ext uri="{FF2B5EF4-FFF2-40B4-BE49-F238E27FC236}">
                          <a16:creationId xmlns:a16="http://schemas.microsoft.com/office/drawing/2014/main" id="{AAF54F34-FB4F-F445-8A52-F203279FBFFB}"/>
                        </a:ext>
                      </a:extLst>
                    </p:cNvPr>
                    <p:cNvGrpSpPr/>
                    <p:nvPr/>
                  </p:nvGrpSpPr>
                  <p:grpSpPr>
                    <a:xfrm>
                      <a:off x="5746429" y="1695252"/>
                      <a:ext cx="253813" cy="424469"/>
                      <a:chOff x="1874903" y="4809919"/>
                      <a:chExt cx="253813" cy="826109"/>
                    </a:xfrm>
                  </p:grpSpPr>
                  <p:cxnSp>
                    <p:nvCxnSpPr>
                      <p:cNvPr id="71" name="直线连接符 70">
                        <a:extLst>
                          <a:ext uri="{FF2B5EF4-FFF2-40B4-BE49-F238E27FC236}">
                            <a16:creationId xmlns:a16="http://schemas.microsoft.com/office/drawing/2014/main" id="{DAC4BE5A-72BE-6042-80E4-1E41020812D8}"/>
                          </a:ext>
                        </a:extLst>
                      </p:cNvPr>
                      <p:cNvCxnSpPr/>
                      <p:nvPr/>
                    </p:nvCxnSpPr>
                    <p:spPr>
                      <a:xfrm>
                        <a:off x="1994677" y="4809919"/>
                        <a:ext cx="1340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线连接符 71">
                        <a:extLst>
                          <a:ext uri="{FF2B5EF4-FFF2-40B4-BE49-F238E27FC236}">
                            <a16:creationId xmlns:a16="http://schemas.microsoft.com/office/drawing/2014/main" id="{6EB28811-0D19-584B-B362-BFFB916FB00A}"/>
                          </a:ext>
                        </a:extLst>
                      </p:cNvPr>
                      <p:cNvCxnSpPr/>
                      <p:nvPr/>
                    </p:nvCxnSpPr>
                    <p:spPr>
                      <a:xfrm>
                        <a:off x="1994677" y="5630092"/>
                        <a:ext cx="1340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线连接符 72">
                        <a:extLst>
                          <a:ext uri="{FF2B5EF4-FFF2-40B4-BE49-F238E27FC236}">
                            <a16:creationId xmlns:a16="http://schemas.microsoft.com/office/drawing/2014/main" id="{B9A8442F-2254-A44E-8DB7-C7277B9A84C6}"/>
                          </a:ext>
                        </a:extLst>
                      </p:cNvPr>
                      <p:cNvCxnSpPr>
                        <a:cxnSpLocks/>
                      </p:cNvCxnSpPr>
                      <p:nvPr/>
                    </p:nvCxnSpPr>
                    <p:spPr>
                      <a:xfrm>
                        <a:off x="2008942" y="4809919"/>
                        <a:ext cx="994" cy="82610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线连接符 73">
                        <a:extLst>
                          <a:ext uri="{FF2B5EF4-FFF2-40B4-BE49-F238E27FC236}">
                            <a16:creationId xmlns:a16="http://schemas.microsoft.com/office/drawing/2014/main" id="{AF2CE2C6-8A95-E640-A3E0-D17FB998D64F}"/>
                          </a:ext>
                        </a:extLst>
                      </p:cNvPr>
                      <p:cNvCxnSpPr/>
                      <p:nvPr/>
                    </p:nvCxnSpPr>
                    <p:spPr>
                      <a:xfrm>
                        <a:off x="1874903" y="5213006"/>
                        <a:ext cx="1340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5" name="矩形 74">
                      <a:extLst>
                        <a:ext uri="{FF2B5EF4-FFF2-40B4-BE49-F238E27FC236}">
                          <a16:creationId xmlns:a16="http://schemas.microsoft.com/office/drawing/2014/main" id="{1993797D-D892-594C-82D8-414000E31DD8}"/>
                        </a:ext>
                      </a:extLst>
                    </p:cNvPr>
                    <p:cNvSpPr/>
                    <p:nvPr/>
                  </p:nvSpPr>
                  <p:spPr>
                    <a:xfrm>
                      <a:off x="6479695" y="1491579"/>
                      <a:ext cx="1351652" cy="360355"/>
                    </a:xfrm>
                    <a:prstGeom prst="rect">
                      <a:avLst/>
                    </a:prstGeom>
                  </p:spPr>
                  <p:txBody>
                    <a:bodyPr wrap="none">
                      <a:spAutoFit/>
                    </a:bodyPr>
                    <a:lstStyle/>
                    <a:p>
                      <a:pPr algn="ctr">
                        <a:lnSpc>
                          <a:spcPct val="150000"/>
                        </a:lnSpc>
                      </a:pPr>
                      <a:r>
                        <a:rPr lang="zh-CN" altLang="en-US" sz="1300" b="1" dirty="0">
                          <a:latin typeface="Arial Black" panose="020B0604020202020204" pitchFamily="34" charset="0"/>
                          <a:ea typeface="微软雅黑" panose="020B0503020204020204" pitchFamily="34" charset="-122"/>
                        </a:rPr>
                        <a:t>日常考核 </a:t>
                      </a:r>
                      <a:r>
                        <a:rPr lang="en-US" altLang="zh-CN" sz="1300" b="1" dirty="0">
                          <a:latin typeface="Arial Black" panose="020B0604020202020204" pitchFamily="34" charset="0"/>
                          <a:ea typeface="微软雅黑" panose="020B0503020204020204" pitchFamily="34" charset="-122"/>
                        </a:rPr>
                        <a:t>30</a:t>
                      </a:r>
                      <a:r>
                        <a:rPr lang="zh-CN" altLang="en-US" sz="1300" b="1" dirty="0">
                          <a:latin typeface="Arial Black" panose="020B0604020202020204" pitchFamily="34" charset="0"/>
                          <a:ea typeface="微软雅黑" panose="020B0503020204020204" pitchFamily="34" charset="-122"/>
                        </a:rPr>
                        <a:t> </a:t>
                      </a:r>
                      <a:r>
                        <a:rPr lang="zh-CN" altLang="zh-CN" sz="1300" b="1" dirty="0">
                          <a:latin typeface="Arial Black" panose="020B0604020202020204" pitchFamily="34" charset="0"/>
                          <a:ea typeface="微软雅黑" panose="020B0503020204020204" pitchFamily="34" charset="-122"/>
                        </a:rPr>
                        <a:t>分</a:t>
                      </a:r>
                      <a:endParaRPr lang="en-US" altLang="zh-CN" sz="1300" b="1" dirty="0">
                        <a:latin typeface="Arial Black" panose="020B0604020202020204" pitchFamily="34" charset="0"/>
                        <a:ea typeface="微软雅黑" panose="020B0503020204020204" pitchFamily="34" charset="-122"/>
                      </a:endParaRPr>
                    </a:p>
                  </p:txBody>
                </p:sp>
                <p:sp>
                  <p:nvSpPr>
                    <p:cNvPr id="77" name="矩形 76">
                      <a:extLst>
                        <a:ext uri="{FF2B5EF4-FFF2-40B4-BE49-F238E27FC236}">
                          <a16:creationId xmlns:a16="http://schemas.microsoft.com/office/drawing/2014/main" id="{4910FCA7-DC4C-E448-A8ED-F66C68B23D48}"/>
                        </a:ext>
                      </a:extLst>
                    </p:cNvPr>
                    <p:cNvSpPr/>
                    <p:nvPr/>
                  </p:nvSpPr>
                  <p:spPr>
                    <a:xfrm>
                      <a:off x="6486368" y="1848414"/>
                      <a:ext cx="1685077" cy="360355"/>
                    </a:xfrm>
                    <a:prstGeom prst="rect">
                      <a:avLst/>
                    </a:prstGeom>
                  </p:spPr>
                  <p:txBody>
                    <a:bodyPr wrap="none">
                      <a:spAutoFit/>
                    </a:bodyPr>
                    <a:lstStyle/>
                    <a:p>
                      <a:pPr algn="ctr">
                        <a:lnSpc>
                          <a:spcPct val="150000"/>
                        </a:lnSpc>
                      </a:pPr>
                      <a:r>
                        <a:rPr lang="zh-CN" altLang="en-US" sz="1300" b="1" dirty="0">
                          <a:latin typeface="Arial Black" panose="020B0604020202020204" pitchFamily="34" charset="0"/>
                          <a:ea typeface="微软雅黑" panose="020B0503020204020204" pitchFamily="34" charset="-122"/>
                        </a:rPr>
                        <a:t>统一开卷考试 </a:t>
                      </a:r>
                      <a:r>
                        <a:rPr lang="en-US" altLang="zh-CN" sz="1300" b="1" dirty="0">
                          <a:latin typeface="Arial Black" panose="020B0604020202020204" pitchFamily="34" charset="0"/>
                          <a:ea typeface="微软雅黑" panose="020B0503020204020204" pitchFamily="34" charset="-122"/>
                        </a:rPr>
                        <a:t>30</a:t>
                      </a:r>
                      <a:r>
                        <a:rPr lang="zh-CN" altLang="en-US" sz="1300" b="1" dirty="0">
                          <a:latin typeface="Arial Black" panose="020B0604020202020204" pitchFamily="34" charset="0"/>
                          <a:ea typeface="微软雅黑" panose="020B0503020204020204" pitchFamily="34" charset="-122"/>
                        </a:rPr>
                        <a:t> </a:t>
                      </a:r>
                      <a:r>
                        <a:rPr lang="zh-CN" altLang="zh-CN" sz="1300" b="1" dirty="0">
                          <a:latin typeface="Arial Black" panose="020B0604020202020204" pitchFamily="34" charset="0"/>
                          <a:ea typeface="微软雅黑" panose="020B0503020204020204" pitchFamily="34" charset="-122"/>
                        </a:rPr>
                        <a:t>分</a:t>
                      </a:r>
                      <a:endParaRPr lang="en-US" altLang="zh-CN" sz="1300" b="1" dirty="0">
                        <a:latin typeface="Arial Black" panose="020B0604020202020204" pitchFamily="34" charset="0"/>
                        <a:ea typeface="微软雅黑" panose="020B0503020204020204" pitchFamily="34" charset="-122"/>
                      </a:endParaRPr>
                    </a:p>
                  </p:txBody>
                </p:sp>
                <p:grpSp>
                  <p:nvGrpSpPr>
                    <p:cNvPr id="69" name="组合 68">
                      <a:extLst>
                        <a:ext uri="{FF2B5EF4-FFF2-40B4-BE49-F238E27FC236}">
                          <a16:creationId xmlns:a16="http://schemas.microsoft.com/office/drawing/2014/main" id="{1E064578-83D0-BB40-BB2B-B9A7669F60CE}"/>
                        </a:ext>
                      </a:extLst>
                    </p:cNvPr>
                    <p:cNvGrpSpPr/>
                    <p:nvPr/>
                  </p:nvGrpSpPr>
                  <p:grpSpPr>
                    <a:xfrm>
                      <a:off x="6010789" y="1871038"/>
                      <a:ext cx="392329" cy="374653"/>
                      <a:chOff x="3168087" y="4585249"/>
                      <a:chExt cx="1061865" cy="1077793"/>
                    </a:xfrm>
                  </p:grpSpPr>
                  <p:grpSp>
                    <p:nvGrpSpPr>
                      <p:cNvPr id="89" name="组合 18">
                        <a:extLst>
                          <a:ext uri="{FF2B5EF4-FFF2-40B4-BE49-F238E27FC236}">
                            <a16:creationId xmlns:a16="http://schemas.microsoft.com/office/drawing/2014/main" id="{A896FAD5-FC38-9649-8E29-607D70D54E5A}"/>
                          </a:ext>
                        </a:extLst>
                      </p:cNvPr>
                      <p:cNvGrpSpPr/>
                      <p:nvPr/>
                    </p:nvGrpSpPr>
                    <p:grpSpPr bwMode="auto">
                      <a:xfrm>
                        <a:off x="3581359" y="4988721"/>
                        <a:ext cx="648593" cy="674321"/>
                        <a:chOff x="1709739" y="2636838"/>
                        <a:chExt cx="1590160" cy="1584325"/>
                      </a:xfrm>
                      <a:solidFill>
                        <a:schemeClr val="tx1"/>
                      </a:solidFill>
                      <a:effectLst/>
                    </p:grpSpPr>
                    <p:sp>
                      <p:nvSpPr>
                        <p:cNvPr id="90" name="Freeform 6">
                          <a:extLst>
                            <a:ext uri="{FF2B5EF4-FFF2-40B4-BE49-F238E27FC236}">
                              <a16:creationId xmlns:a16="http://schemas.microsoft.com/office/drawing/2014/main" id="{80BD89F1-BF2D-0C4E-BF75-E5C7268CE5C9}"/>
                            </a:ext>
                          </a:extLst>
                        </p:cNvPr>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1" name="Freeform 7">
                          <a:extLst>
                            <a:ext uri="{FF2B5EF4-FFF2-40B4-BE49-F238E27FC236}">
                              <a16:creationId xmlns:a16="http://schemas.microsoft.com/office/drawing/2014/main" id="{9EA72B2C-BA53-1843-9756-1953FB0D0FF6}"/>
                            </a:ext>
                          </a:extLst>
                        </p:cNvPr>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2" name="Freeform 8">
                          <a:extLst>
                            <a:ext uri="{FF2B5EF4-FFF2-40B4-BE49-F238E27FC236}">
                              <a16:creationId xmlns:a16="http://schemas.microsoft.com/office/drawing/2014/main" id="{A9312798-6527-D342-9924-E61134A7717C}"/>
                            </a:ext>
                          </a:extLst>
                        </p:cNvPr>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3" name="Freeform 9">
                          <a:extLst>
                            <a:ext uri="{FF2B5EF4-FFF2-40B4-BE49-F238E27FC236}">
                              <a16:creationId xmlns:a16="http://schemas.microsoft.com/office/drawing/2014/main" id="{6B32D186-7EE1-7646-AE79-52794A9C80C8}"/>
                            </a:ext>
                          </a:extLst>
                        </p:cNvPr>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4" name="Freeform 10">
                          <a:extLst>
                            <a:ext uri="{FF2B5EF4-FFF2-40B4-BE49-F238E27FC236}">
                              <a16:creationId xmlns:a16="http://schemas.microsoft.com/office/drawing/2014/main" id="{501F74F3-345E-674C-AA10-0DC0EE85B4B9}"/>
                            </a:ext>
                          </a:extLst>
                        </p:cNvPr>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5" name="Freeform 11">
                          <a:extLst>
                            <a:ext uri="{FF2B5EF4-FFF2-40B4-BE49-F238E27FC236}">
                              <a16:creationId xmlns:a16="http://schemas.microsoft.com/office/drawing/2014/main" id="{49604316-3D88-244A-8D7A-00A46A45B341}"/>
                            </a:ext>
                          </a:extLst>
                        </p:cNvPr>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6" name="Freeform 12">
                          <a:extLst>
                            <a:ext uri="{FF2B5EF4-FFF2-40B4-BE49-F238E27FC236}">
                              <a16:creationId xmlns:a16="http://schemas.microsoft.com/office/drawing/2014/main" id="{595CEAE7-06A7-724C-B275-6C3853A0D981}"/>
                            </a:ext>
                          </a:extLst>
                        </p:cNvPr>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7" name="Freeform 13">
                          <a:extLst>
                            <a:ext uri="{FF2B5EF4-FFF2-40B4-BE49-F238E27FC236}">
                              <a16:creationId xmlns:a16="http://schemas.microsoft.com/office/drawing/2014/main" id="{60043F97-E550-864A-8321-CCD79EA5A43F}"/>
                            </a:ext>
                          </a:extLst>
                        </p:cNvPr>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sp>
                      <p:nvSpPr>
                        <p:cNvPr id="98" name="Freeform 14">
                          <a:extLst>
                            <a:ext uri="{FF2B5EF4-FFF2-40B4-BE49-F238E27FC236}">
                              <a16:creationId xmlns:a16="http://schemas.microsoft.com/office/drawing/2014/main" id="{F2CAB745-3B0B-2E45-B361-5164096E14E5}"/>
                            </a:ext>
                          </a:extLst>
                        </p:cNvPr>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p:spPr>
                      <p:txBody>
                        <a:bodyPr/>
                        <a:lstStyle/>
                        <a:p>
                          <a:pPr fontAlgn="auto">
                            <a:spcBef>
                              <a:spcPts val="0"/>
                            </a:spcBef>
                            <a:spcAft>
                              <a:spcPts val="0"/>
                            </a:spcAft>
                            <a:defRPr/>
                          </a:pPr>
                          <a:endParaRPr lang="zh-HK" altLang="en-US" b="1">
                            <a:latin typeface="+mn-lt"/>
                            <a:ea typeface="+mn-ea"/>
                          </a:endParaRPr>
                        </a:p>
                      </p:txBody>
                    </p:sp>
                  </p:grpSp>
                  <p:pic>
                    <p:nvPicPr>
                      <p:cNvPr id="99" name="图片 98">
                        <a:extLst>
                          <a:ext uri="{FF2B5EF4-FFF2-40B4-BE49-F238E27FC236}">
                            <a16:creationId xmlns:a16="http://schemas.microsoft.com/office/drawing/2014/main" id="{48442F59-A4CF-2644-AA5A-7165A67842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168087" y="4585249"/>
                        <a:ext cx="864558" cy="864558"/>
                      </a:xfrm>
                      <a:prstGeom prst="rect">
                        <a:avLst/>
                      </a:prstGeom>
                    </p:spPr>
                  </p:pic>
                </p:grpSp>
                <p:pic>
                  <p:nvPicPr>
                    <p:cNvPr id="100" name="图片 99">
                      <a:extLst>
                        <a:ext uri="{FF2B5EF4-FFF2-40B4-BE49-F238E27FC236}">
                          <a16:creationId xmlns:a16="http://schemas.microsoft.com/office/drawing/2014/main" id="{C3012364-4D14-AE4B-86CA-2F881F6544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3922" y="1560673"/>
                      <a:ext cx="309196" cy="298607"/>
                    </a:xfrm>
                    <a:prstGeom prst="rect">
                      <a:avLst/>
                    </a:prstGeom>
                  </p:spPr>
                </p:pic>
              </p:grpSp>
            </p:grpSp>
            <p:sp>
              <p:nvSpPr>
                <p:cNvPr id="153" name="矩形 71">
                  <a:extLst>
                    <a:ext uri="{FF2B5EF4-FFF2-40B4-BE49-F238E27FC236}">
                      <a16:creationId xmlns:a16="http://schemas.microsoft.com/office/drawing/2014/main" id="{D2F45F04-0E75-BD4B-BA96-50246E3BA757}"/>
                    </a:ext>
                  </a:extLst>
                </p:cNvPr>
                <p:cNvSpPr>
                  <a:spLocks noChangeArrowheads="1"/>
                </p:cNvSpPr>
                <p:nvPr/>
              </p:nvSpPr>
              <p:spPr bwMode="auto">
                <a:xfrm>
                  <a:off x="4748594" y="3399059"/>
                  <a:ext cx="7572375" cy="50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2000" b="1" dirty="0">
                      <a:solidFill>
                        <a:srgbClr val="950000"/>
                      </a:solidFill>
                      <a:latin typeface="Arial Black" panose="020B0604020202020204" pitchFamily="34" charset="0"/>
                      <a:ea typeface="微软雅黑" panose="020B0503020204020204" pitchFamily="34" charset="-122"/>
                    </a:rPr>
                    <a:t>60</a:t>
                  </a:r>
                  <a:r>
                    <a:rPr lang="zh-CN" altLang="en-US" sz="2000" b="1" dirty="0">
                      <a:solidFill>
                        <a:srgbClr val="950000"/>
                      </a:solidFill>
                      <a:latin typeface="Arial Black" panose="020B0604020202020204" pitchFamily="34" charset="0"/>
                      <a:ea typeface="微软雅黑" panose="020B0503020204020204" pitchFamily="34" charset="-122"/>
                    </a:rPr>
                    <a:t>分</a:t>
                  </a:r>
                </a:p>
              </p:txBody>
            </p:sp>
          </p:grpSp>
          <p:grpSp>
            <p:nvGrpSpPr>
              <p:cNvPr id="44050" name="组合 44049">
                <a:extLst>
                  <a:ext uri="{FF2B5EF4-FFF2-40B4-BE49-F238E27FC236}">
                    <a16:creationId xmlns:a16="http://schemas.microsoft.com/office/drawing/2014/main" id="{827342F8-62F5-E048-8E43-D27F7E8EA4A0}"/>
                  </a:ext>
                </a:extLst>
              </p:cNvPr>
              <p:cNvGrpSpPr/>
              <p:nvPr/>
            </p:nvGrpSpPr>
            <p:grpSpPr>
              <a:xfrm>
                <a:off x="-540568" y="3745109"/>
                <a:ext cx="9610043" cy="2518490"/>
                <a:chOff x="3392391" y="3710483"/>
                <a:chExt cx="9610043" cy="2518490"/>
              </a:xfrm>
            </p:grpSpPr>
            <p:sp>
              <p:nvSpPr>
                <p:cNvPr id="44049" name="矩形 44048">
                  <a:extLst>
                    <a:ext uri="{FF2B5EF4-FFF2-40B4-BE49-F238E27FC236}">
                      <a16:creationId xmlns:a16="http://schemas.microsoft.com/office/drawing/2014/main" id="{F20993AA-DF71-2340-9F10-F09E7CBF5F7E}"/>
                    </a:ext>
                  </a:extLst>
                </p:cNvPr>
                <p:cNvSpPr/>
                <p:nvPr/>
              </p:nvSpPr>
              <p:spPr>
                <a:xfrm>
                  <a:off x="5628977" y="3710483"/>
                  <a:ext cx="4313625" cy="251849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nvGrpSpPr>
                <p:cNvPr id="4" name="组合 3">
                  <a:extLst>
                    <a:ext uri="{FF2B5EF4-FFF2-40B4-BE49-F238E27FC236}">
                      <a16:creationId xmlns:a16="http://schemas.microsoft.com/office/drawing/2014/main" id="{0AAD2CBE-4FE1-4C4D-A4F2-FFE6E5243897}"/>
                    </a:ext>
                  </a:extLst>
                </p:cNvPr>
                <p:cNvGrpSpPr/>
                <p:nvPr/>
              </p:nvGrpSpPr>
              <p:grpSpPr>
                <a:xfrm>
                  <a:off x="5830549" y="3831213"/>
                  <a:ext cx="2991016" cy="883452"/>
                  <a:chOff x="4423008" y="3453540"/>
                  <a:chExt cx="2991016" cy="883452"/>
                </a:xfrm>
              </p:grpSpPr>
              <p:sp>
                <p:nvSpPr>
                  <p:cNvPr id="42" name="椭圆 41">
                    <a:extLst>
                      <a:ext uri="{FF2B5EF4-FFF2-40B4-BE49-F238E27FC236}">
                        <a16:creationId xmlns:a16="http://schemas.microsoft.com/office/drawing/2014/main" id="{A10990B8-A8FB-F843-AE1F-DE4012209ADC}"/>
                      </a:ext>
                    </a:extLst>
                  </p:cNvPr>
                  <p:cNvSpPr/>
                  <p:nvPr/>
                </p:nvSpPr>
                <p:spPr bwMode="auto">
                  <a:xfrm>
                    <a:off x="4423008" y="3474979"/>
                    <a:ext cx="858837" cy="862013"/>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文本框 20">
                    <a:extLst>
                      <a:ext uri="{FF2B5EF4-FFF2-40B4-BE49-F238E27FC236}">
                        <a16:creationId xmlns:a16="http://schemas.microsoft.com/office/drawing/2014/main" id="{97C5113C-0E28-EB49-8845-B129F43F73CA}"/>
                      </a:ext>
                    </a:extLst>
                  </p:cNvPr>
                  <p:cNvSpPr txBox="1">
                    <a:spLocks noChangeArrowheads="1"/>
                  </p:cNvSpPr>
                  <p:nvPr/>
                </p:nvSpPr>
                <p:spPr bwMode="auto">
                  <a:xfrm>
                    <a:off x="4515413" y="3600903"/>
                    <a:ext cx="874354" cy="49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物理</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44" name="椭圆 43">
                    <a:extLst>
                      <a:ext uri="{FF2B5EF4-FFF2-40B4-BE49-F238E27FC236}">
                        <a16:creationId xmlns:a16="http://schemas.microsoft.com/office/drawing/2014/main" id="{50686FB7-13C2-F84D-8232-D4D0D5AECFE8}"/>
                      </a:ext>
                    </a:extLst>
                  </p:cNvPr>
                  <p:cNvSpPr/>
                  <p:nvPr/>
                </p:nvSpPr>
                <p:spPr bwMode="auto">
                  <a:xfrm>
                    <a:off x="6446829" y="3453540"/>
                    <a:ext cx="858837" cy="862012"/>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5" name="文本框 20">
                    <a:extLst>
                      <a:ext uri="{FF2B5EF4-FFF2-40B4-BE49-F238E27FC236}">
                        <a16:creationId xmlns:a16="http://schemas.microsoft.com/office/drawing/2014/main" id="{70305A28-4135-BB4D-A2B6-720BD7F83D97}"/>
                      </a:ext>
                    </a:extLst>
                  </p:cNvPr>
                  <p:cNvSpPr txBox="1">
                    <a:spLocks noChangeArrowheads="1"/>
                  </p:cNvSpPr>
                  <p:nvPr/>
                </p:nvSpPr>
                <p:spPr bwMode="auto">
                  <a:xfrm>
                    <a:off x="6539670" y="3580028"/>
                    <a:ext cx="874354" cy="49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化学</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74" name="矩形 71">
                  <a:extLst>
                    <a:ext uri="{FF2B5EF4-FFF2-40B4-BE49-F238E27FC236}">
                      <a16:creationId xmlns:a16="http://schemas.microsoft.com/office/drawing/2014/main" id="{B941B02E-C8A9-E449-8495-7617926612C0}"/>
                    </a:ext>
                  </a:extLst>
                </p:cNvPr>
                <p:cNvSpPr>
                  <a:spLocks noChangeArrowheads="1"/>
                </p:cNvSpPr>
                <p:nvPr/>
              </p:nvSpPr>
              <p:spPr bwMode="auto">
                <a:xfrm>
                  <a:off x="3392391" y="3957759"/>
                  <a:ext cx="7572375" cy="6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None/>
                  </a:pPr>
                  <a:r>
                    <a:rPr lang="zh-CN" altLang="en-US" sz="1300" b="1" dirty="0">
                      <a:latin typeface="Arial Black" panose="020B0604020202020204" pitchFamily="34" charset="0"/>
                      <a:ea typeface="微软雅黑" panose="020B0503020204020204" pitchFamily="34" charset="-122"/>
                    </a:rPr>
                    <a:t>笔试</a:t>
                  </a:r>
                  <a:endParaRPr lang="en-US" altLang="zh-CN" sz="1300" b="1" dirty="0">
                    <a:latin typeface="Arial Black" panose="020B0604020202020204" pitchFamily="34" charset="0"/>
                    <a:ea typeface="微软雅黑" panose="020B0503020204020204" pitchFamily="34" charset="-122"/>
                  </a:endParaRPr>
                </a:p>
                <a:p>
                  <a:pPr algn="ctr">
                    <a:lnSpc>
                      <a:spcPct val="150000"/>
                    </a:lnSpc>
                    <a:spcBef>
                      <a:spcPct val="0"/>
                    </a:spcBef>
                    <a:buNone/>
                  </a:pPr>
                  <a:r>
                    <a:rPr lang="en-US" altLang="zh-CN" sz="1300" b="1" dirty="0">
                      <a:latin typeface="Arial Black" panose="020B0604020202020204" pitchFamily="34" charset="0"/>
                      <a:ea typeface="微软雅黑" panose="020B0503020204020204" pitchFamily="34" charset="-122"/>
                    </a:rPr>
                    <a:t>70</a:t>
                  </a:r>
                  <a:r>
                    <a:rPr lang="zh-CN" altLang="en-US" sz="1300" b="1" dirty="0">
                      <a:latin typeface="Arial Black" panose="020B0604020202020204" pitchFamily="34" charset="0"/>
                      <a:ea typeface="微软雅黑" panose="020B0503020204020204" pitchFamily="34" charset="-122"/>
                    </a:rPr>
                    <a:t> 分</a:t>
                  </a:r>
                </a:p>
              </p:txBody>
            </p:sp>
            <p:sp>
              <p:nvSpPr>
                <p:cNvPr id="175" name="矩形 71">
                  <a:extLst>
                    <a:ext uri="{FF2B5EF4-FFF2-40B4-BE49-F238E27FC236}">
                      <a16:creationId xmlns:a16="http://schemas.microsoft.com/office/drawing/2014/main" id="{771AB7D6-99C8-374B-85B8-8CAB7C0C1746}"/>
                    </a:ext>
                  </a:extLst>
                </p:cNvPr>
                <p:cNvSpPr>
                  <a:spLocks noChangeArrowheads="1"/>
                </p:cNvSpPr>
                <p:nvPr/>
              </p:nvSpPr>
              <p:spPr bwMode="auto">
                <a:xfrm>
                  <a:off x="5430059" y="3946155"/>
                  <a:ext cx="7572375" cy="6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None/>
                  </a:pPr>
                  <a:r>
                    <a:rPr lang="zh-CN" altLang="en-US" sz="1300" b="1" dirty="0">
                      <a:latin typeface="Arial Black" panose="020B0604020202020204" pitchFamily="34" charset="0"/>
                      <a:ea typeface="微软雅黑" panose="020B0503020204020204" pitchFamily="34" charset="-122"/>
                    </a:rPr>
                    <a:t>笔试</a:t>
                  </a:r>
                  <a:endParaRPr lang="en-US" altLang="zh-CN" sz="1300" b="1" dirty="0">
                    <a:latin typeface="Arial Black" panose="020B0604020202020204" pitchFamily="34" charset="0"/>
                    <a:ea typeface="微软雅黑" panose="020B0503020204020204" pitchFamily="34" charset="-122"/>
                  </a:endParaRPr>
                </a:p>
                <a:p>
                  <a:pPr algn="ctr">
                    <a:lnSpc>
                      <a:spcPct val="150000"/>
                    </a:lnSpc>
                    <a:spcBef>
                      <a:spcPct val="0"/>
                    </a:spcBef>
                    <a:buNone/>
                  </a:pPr>
                  <a:r>
                    <a:rPr lang="en-US" altLang="zh-CN" sz="1300" b="1" dirty="0">
                      <a:latin typeface="Arial Black" panose="020B0604020202020204" pitchFamily="34" charset="0"/>
                      <a:ea typeface="微软雅黑" panose="020B0503020204020204" pitchFamily="34" charset="-122"/>
                    </a:rPr>
                    <a:t>50</a:t>
                  </a:r>
                  <a:r>
                    <a:rPr lang="zh-CN" altLang="en-US" sz="1300" b="1" dirty="0">
                      <a:latin typeface="Arial Black" panose="020B0604020202020204" pitchFamily="34" charset="0"/>
                      <a:ea typeface="微软雅黑" panose="020B0503020204020204" pitchFamily="34" charset="-122"/>
                    </a:rPr>
                    <a:t> 分</a:t>
                  </a:r>
                </a:p>
              </p:txBody>
            </p:sp>
            <p:grpSp>
              <p:nvGrpSpPr>
                <p:cNvPr id="44048" name="组合 44047">
                  <a:extLst>
                    <a:ext uri="{FF2B5EF4-FFF2-40B4-BE49-F238E27FC236}">
                      <a16:creationId xmlns:a16="http://schemas.microsoft.com/office/drawing/2014/main" id="{3A15186A-4602-A749-9C22-E87662F96FF6}"/>
                    </a:ext>
                  </a:extLst>
                </p:cNvPr>
                <p:cNvGrpSpPr/>
                <p:nvPr/>
              </p:nvGrpSpPr>
              <p:grpSpPr>
                <a:xfrm>
                  <a:off x="5991051" y="4852499"/>
                  <a:ext cx="3461806" cy="1145184"/>
                  <a:chOff x="969138" y="5076862"/>
                  <a:chExt cx="3461806" cy="1145184"/>
                </a:xfrm>
              </p:grpSpPr>
              <p:sp>
                <p:nvSpPr>
                  <p:cNvPr id="169" name="文本框 20">
                    <a:extLst>
                      <a:ext uri="{FF2B5EF4-FFF2-40B4-BE49-F238E27FC236}">
                        <a16:creationId xmlns:a16="http://schemas.microsoft.com/office/drawing/2014/main" id="{AE064EE4-5B1A-8448-81FC-28AC27B078F8}"/>
                      </a:ext>
                    </a:extLst>
                  </p:cNvPr>
                  <p:cNvSpPr txBox="1">
                    <a:spLocks noChangeArrowheads="1"/>
                  </p:cNvSpPr>
                  <p:nvPr/>
                </p:nvSpPr>
                <p:spPr bwMode="auto">
                  <a:xfrm>
                    <a:off x="1591967" y="5125095"/>
                    <a:ext cx="2038101" cy="36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300" b="1" dirty="0">
                        <a:latin typeface="Arial Black" panose="020B0604020202020204" pitchFamily="34" charset="0"/>
                        <a:ea typeface="微软雅黑" panose="020B0503020204020204" pitchFamily="34" charset="-122"/>
                      </a:rPr>
                      <a:t>跨学科案例分析 </a:t>
                    </a:r>
                    <a:r>
                      <a:rPr lang="en-US" altLang="zh-CN" sz="1300" b="1" dirty="0">
                        <a:latin typeface="Arial Black" panose="020B0604020202020204" pitchFamily="34" charset="0"/>
                        <a:ea typeface="微软雅黑" panose="020B0503020204020204" pitchFamily="34" charset="-122"/>
                      </a:rPr>
                      <a:t>15</a:t>
                    </a:r>
                    <a:r>
                      <a:rPr lang="zh-CN" altLang="en-US" sz="1300" b="1" dirty="0">
                        <a:latin typeface="Arial Black" panose="020B0604020202020204" pitchFamily="34" charset="0"/>
                        <a:ea typeface="微软雅黑" panose="020B0503020204020204" pitchFamily="34" charset="-122"/>
                      </a:rPr>
                      <a:t> 分</a:t>
                    </a:r>
                    <a:endParaRPr lang="zh-HK" altLang="en-US" sz="1300" b="1" dirty="0">
                      <a:latin typeface="Arial Black" panose="020B0604020202020204" pitchFamily="34" charset="0"/>
                      <a:ea typeface="微软雅黑" panose="020B0503020204020204" pitchFamily="34" charset="-122"/>
                    </a:endParaRPr>
                  </a:p>
                </p:txBody>
              </p:sp>
              <p:grpSp>
                <p:nvGrpSpPr>
                  <p:cNvPr id="44045" name="组合 44044">
                    <a:extLst>
                      <a:ext uri="{FF2B5EF4-FFF2-40B4-BE49-F238E27FC236}">
                        <a16:creationId xmlns:a16="http://schemas.microsoft.com/office/drawing/2014/main" id="{1A1EF432-0F0F-9B46-B4F4-859BFB5ADBCA}"/>
                      </a:ext>
                    </a:extLst>
                  </p:cNvPr>
                  <p:cNvGrpSpPr/>
                  <p:nvPr/>
                </p:nvGrpSpPr>
                <p:grpSpPr>
                  <a:xfrm>
                    <a:off x="979304" y="5563917"/>
                    <a:ext cx="3451640" cy="658129"/>
                    <a:chOff x="668355" y="5499708"/>
                    <a:chExt cx="3451640" cy="658129"/>
                  </a:xfrm>
                </p:grpSpPr>
                <p:sp>
                  <p:nvSpPr>
                    <p:cNvPr id="173" name="矩形 172">
                      <a:extLst>
                        <a:ext uri="{FF2B5EF4-FFF2-40B4-BE49-F238E27FC236}">
                          <a16:creationId xmlns:a16="http://schemas.microsoft.com/office/drawing/2014/main" id="{F3CB6FB1-E3B0-7943-9D88-517B00D2B16B}"/>
                        </a:ext>
                      </a:extLst>
                    </p:cNvPr>
                    <p:cNvSpPr/>
                    <p:nvPr/>
                  </p:nvSpPr>
                  <p:spPr>
                    <a:xfrm>
                      <a:off x="1211827" y="5499708"/>
                      <a:ext cx="2908168" cy="658129"/>
                    </a:xfrm>
                    <a:prstGeom prst="rect">
                      <a:avLst/>
                    </a:prstGeom>
                  </p:spPr>
                  <p:txBody>
                    <a:bodyPr wrap="none">
                      <a:spAutoFit/>
                    </a:bodyPr>
                    <a:lstStyle/>
                    <a:p>
                      <a:pPr>
                        <a:lnSpc>
                          <a:spcPct val="150000"/>
                        </a:lnSpc>
                      </a:pPr>
                      <a:r>
                        <a:rPr lang="zh-CN" altLang="en-US" sz="1300" b="1" dirty="0">
                          <a:latin typeface="Arial Black" panose="020B0604020202020204" pitchFamily="34" charset="0"/>
                          <a:ea typeface="微软雅黑" panose="020B0503020204020204" pitchFamily="34" charset="-122"/>
                        </a:rPr>
                        <a:t> 物理化学实验操作 </a:t>
                      </a:r>
                      <a:r>
                        <a:rPr lang="en-US" altLang="zh-CN" sz="1300" b="1" dirty="0">
                          <a:latin typeface="Arial Black" panose="020B0604020202020204" pitchFamily="34" charset="0"/>
                          <a:ea typeface="微软雅黑" panose="020B0503020204020204" pitchFamily="34" charset="-122"/>
                        </a:rPr>
                        <a:t>15</a:t>
                      </a:r>
                      <a:r>
                        <a:rPr lang="zh-CN" altLang="en-US" sz="1300" b="1" dirty="0">
                          <a:latin typeface="Arial Black" panose="020B0604020202020204" pitchFamily="34" charset="0"/>
                          <a:ea typeface="微软雅黑" panose="020B0503020204020204" pitchFamily="34" charset="-122"/>
                        </a:rPr>
                        <a:t> </a:t>
                      </a:r>
                      <a:r>
                        <a:rPr lang="zh-CN" altLang="zh-CN" sz="1300" b="1" dirty="0">
                          <a:latin typeface="Arial Black" panose="020B0604020202020204" pitchFamily="34" charset="0"/>
                          <a:ea typeface="微软雅黑" panose="020B0503020204020204" pitchFamily="34" charset="-122"/>
                        </a:rPr>
                        <a:t>分</a:t>
                      </a:r>
                      <a:endParaRPr lang="en-US" altLang="zh-CN" sz="1300" b="1" dirty="0">
                        <a:latin typeface="Arial Black" panose="020B0604020202020204" pitchFamily="34" charset="0"/>
                        <a:ea typeface="微软雅黑" panose="020B0503020204020204" pitchFamily="34" charset="-122"/>
                      </a:endParaRPr>
                    </a:p>
                    <a:p>
                      <a:pPr>
                        <a:lnSpc>
                          <a:spcPct val="150000"/>
                        </a:lnSpc>
                      </a:pPr>
                      <a:r>
                        <a:rPr lang="zh-CN" altLang="en-US" sz="1300" b="1" dirty="0">
                          <a:latin typeface="Arial Black" panose="020B0604020202020204" pitchFamily="34" charset="0"/>
                          <a:ea typeface="微软雅黑" panose="020B0503020204020204" pitchFamily="34" charset="-122"/>
                        </a:rPr>
                        <a:t>（物理实验 </a:t>
                      </a:r>
                      <a:r>
                        <a:rPr lang="en-US" altLang="zh-CN" sz="1300" b="1" dirty="0">
                          <a:latin typeface="Arial Black" panose="020B0604020202020204" pitchFamily="34" charset="0"/>
                          <a:ea typeface="微软雅黑" panose="020B0503020204020204" pitchFamily="34" charset="-122"/>
                        </a:rPr>
                        <a:t>10</a:t>
                      </a:r>
                      <a:r>
                        <a:rPr lang="zh-CN" altLang="en-US" sz="1300" b="1" dirty="0">
                          <a:latin typeface="Arial Black" panose="020B0604020202020204" pitchFamily="34" charset="0"/>
                          <a:ea typeface="微软雅黑" panose="020B0503020204020204" pitchFamily="34" charset="-122"/>
                        </a:rPr>
                        <a:t> 分</a:t>
                      </a:r>
                      <a:r>
                        <a:rPr lang="zh-CN" altLang="en-US" sz="1300" b="1" dirty="0">
                          <a:latin typeface="SimHei" panose="02010609060101010101" pitchFamily="49" charset="-122"/>
                          <a:ea typeface="SimHei" panose="02010609060101010101" pitchFamily="49" charset="-122"/>
                        </a:rPr>
                        <a:t>；</a:t>
                      </a:r>
                      <a:r>
                        <a:rPr lang="zh-CN" altLang="en-US" sz="1300" b="1" dirty="0">
                          <a:latin typeface="Arial Black" panose="020B0604020202020204" pitchFamily="34" charset="0"/>
                          <a:ea typeface="微软雅黑" panose="020B0503020204020204" pitchFamily="34" charset="-122"/>
                        </a:rPr>
                        <a:t>化学实验 </a:t>
                      </a:r>
                      <a:r>
                        <a:rPr lang="en-US" altLang="zh-CN" sz="1300" b="1" dirty="0">
                          <a:latin typeface="Arial Black" panose="020B0604020202020204" pitchFamily="34" charset="0"/>
                          <a:ea typeface="微软雅黑" panose="020B0503020204020204" pitchFamily="34" charset="-122"/>
                        </a:rPr>
                        <a:t>5</a:t>
                      </a:r>
                      <a:r>
                        <a:rPr lang="zh-CN" altLang="en-US" sz="1300" b="1" dirty="0">
                          <a:latin typeface="Arial Black" panose="020B0604020202020204" pitchFamily="34" charset="0"/>
                          <a:ea typeface="微软雅黑" panose="020B0503020204020204" pitchFamily="34" charset="-122"/>
                        </a:rPr>
                        <a:t> 分）</a:t>
                      </a:r>
                      <a:endParaRPr lang="en-US" altLang="zh-CN" sz="1300" b="1" dirty="0">
                        <a:latin typeface="Arial Black" panose="020B0604020202020204" pitchFamily="34" charset="0"/>
                        <a:ea typeface="微软雅黑" panose="020B0503020204020204" pitchFamily="34" charset="-122"/>
                      </a:endParaRPr>
                    </a:p>
                  </p:txBody>
                </p:sp>
                <p:pic>
                  <p:nvPicPr>
                    <p:cNvPr id="176" name="图片 175">
                      <a:extLst>
                        <a:ext uri="{FF2B5EF4-FFF2-40B4-BE49-F238E27FC236}">
                          <a16:creationId xmlns:a16="http://schemas.microsoft.com/office/drawing/2014/main" id="{CAB8AA89-82B7-C84D-B5C7-D93FA9712A0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8355" y="5655900"/>
                      <a:ext cx="530650" cy="446568"/>
                    </a:xfrm>
                    <a:prstGeom prst="rect">
                      <a:avLst/>
                    </a:prstGeom>
                  </p:spPr>
                </p:pic>
              </p:grpSp>
              <p:pic>
                <p:nvPicPr>
                  <p:cNvPr id="44047" name="图片 44046">
                    <a:extLst>
                      <a:ext uri="{FF2B5EF4-FFF2-40B4-BE49-F238E27FC236}">
                        <a16:creationId xmlns:a16="http://schemas.microsoft.com/office/drawing/2014/main" id="{3DAE76F3-72AC-C44E-9A78-60E528A9989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9138" y="5076862"/>
                    <a:ext cx="527446" cy="528257"/>
                  </a:xfrm>
                  <a:prstGeom prst="rect">
                    <a:avLst/>
                  </a:prstGeom>
                </p:spPr>
              </p:pic>
            </p:grpSp>
          </p:grpSp>
          <p:sp>
            <p:nvSpPr>
              <p:cNvPr id="183" name="矩形 71">
                <a:extLst>
                  <a:ext uri="{FF2B5EF4-FFF2-40B4-BE49-F238E27FC236}">
                    <a16:creationId xmlns:a16="http://schemas.microsoft.com/office/drawing/2014/main" id="{EFDF6B1B-0579-4848-882C-E5B867E530E7}"/>
                  </a:ext>
                </a:extLst>
              </p:cNvPr>
              <p:cNvSpPr>
                <a:spLocks noChangeArrowheads="1"/>
              </p:cNvSpPr>
              <p:nvPr/>
            </p:nvSpPr>
            <p:spPr bwMode="auto">
              <a:xfrm>
                <a:off x="525500" y="5769905"/>
                <a:ext cx="7572375" cy="50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2000" b="1" dirty="0">
                    <a:solidFill>
                      <a:srgbClr val="950000"/>
                    </a:solidFill>
                    <a:latin typeface="Arial Black" panose="020B0604020202020204" pitchFamily="34" charset="0"/>
                    <a:ea typeface="微软雅黑" panose="020B0503020204020204" pitchFamily="34" charset="-122"/>
                  </a:rPr>
                  <a:t>150</a:t>
                </a:r>
                <a:r>
                  <a:rPr lang="zh-CN" altLang="en-US" sz="2000" b="1" dirty="0">
                    <a:solidFill>
                      <a:srgbClr val="950000"/>
                    </a:solidFill>
                    <a:latin typeface="Arial Black" panose="020B0604020202020204" pitchFamily="34" charset="0"/>
                    <a:ea typeface="微软雅黑" panose="020B0503020204020204" pitchFamily="34" charset="-122"/>
                  </a:rPr>
                  <a:t>分</a:t>
                </a:r>
              </a:p>
            </p:txBody>
          </p:sp>
          <p:grpSp>
            <p:nvGrpSpPr>
              <p:cNvPr id="44052" name="组合 44051">
                <a:extLst>
                  <a:ext uri="{FF2B5EF4-FFF2-40B4-BE49-F238E27FC236}">
                    <a16:creationId xmlns:a16="http://schemas.microsoft.com/office/drawing/2014/main" id="{0338AF62-3055-AB4F-9802-4C60C65E99C1}"/>
                  </a:ext>
                </a:extLst>
              </p:cNvPr>
              <p:cNvGrpSpPr/>
              <p:nvPr/>
            </p:nvGrpSpPr>
            <p:grpSpPr>
              <a:xfrm>
                <a:off x="6208561" y="3867591"/>
                <a:ext cx="8519893" cy="1951449"/>
                <a:chOff x="6202906" y="4288358"/>
                <a:chExt cx="8519893" cy="1951449"/>
              </a:xfrm>
            </p:grpSpPr>
            <p:grpSp>
              <p:nvGrpSpPr>
                <p:cNvPr id="44039" name="组合 44038">
                  <a:extLst>
                    <a:ext uri="{FF2B5EF4-FFF2-40B4-BE49-F238E27FC236}">
                      <a16:creationId xmlns:a16="http://schemas.microsoft.com/office/drawing/2014/main" id="{7B89EA8F-AA85-F34E-B502-B53CB97DAF1E}"/>
                    </a:ext>
                  </a:extLst>
                </p:cNvPr>
                <p:cNvGrpSpPr/>
                <p:nvPr/>
              </p:nvGrpSpPr>
              <p:grpSpPr>
                <a:xfrm>
                  <a:off x="6202906" y="4288358"/>
                  <a:ext cx="8519893" cy="1951449"/>
                  <a:chOff x="242889" y="3751061"/>
                  <a:chExt cx="8519893" cy="1951449"/>
                </a:xfrm>
              </p:grpSpPr>
              <p:grpSp>
                <p:nvGrpSpPr>
                  <p:cNvPr id="44034" name="组合 44033">
                    <a:extLst>
                      <a:ext uri="{FF2B5EF4-FFF2-40B4-BE49-F238E27FC236}">
                        <a16:creationId xmlns:a16="http://schemas.microsoft.com/office/drawing/2014/main" id="{2B2947A6-B52C-F24C-B827-F92E69453ED7}"/>
                      </a:ext>
                    </a:extLst>
                  </p:cNvPr>
                  <p:cNvGrpSpPr/>
                  <p:nvPr/>
                </p:nvGrpSpPr>
                <p:grpSpPr>
                  <a:xfrm>
                    <a:off x="242889" y="3751061"/>
                    <a:ext cx="2406384" cy="1951449"/>
                    <a:chOff x="3365891" y="3460729"/>
                    <a:chExt cx="2406384" cy="1951449"/>
                  </a:xfrm>
                </p:grpSpPr>
                <p:sp>
                  <p:nvSpPr>
                    <p:cNvPr id="66" name="椭圆 65">
                      <a:extLst>
                        <a:ext uri="{FF2B5EF4-FFF2-40B4-BE49-F238E27FC236}">
                          <a16:creationId xmlns:a16="http://schemas.microsoft.com/office/drawing/2014/main" id="{7B60D2FB-D69A-5E40-9C3C-CC2FC76DDE4F}"/>
                        </a:ext>
                      </a:extLst>
                    </p:cNvPr>
                    <p:cNvSpPr/>
                    <p:nvPr/>
                  </p:nvSpPr>
                  <p:spPr bwMode="auto">
                    <a:xfrm>
                      <a:off x="3373470" y="3460729"/>
                      <a:ext cx="858838" cy="862013"/>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7" name="文本框 20">
                      <a:extLst>
                        <a:ext uri="{FF2B5EF4-FFF2-40B4-BE49-F238E27FC236}">
                          <a16:creationId xmlns:a16="http://schemas.microsoft.com/office/drawing/2014/main" id="{73E928C7-74C2-F242-97BF-4F7662E90BFF}"/>
                        </a:ext>
                      </a:extLst>
                    </p:cNvPr>
                    <p:cNvSpPr txBox="1">
                      <a:spLocks noChangeArrowheads="1"/>
                    </p:cNvSpPr>
                    <p:nvPr/>
                  </p:nvSpPr>
                  <p:spPr bwMode="auto">
                    <a:xfrm>
                      <a:off x="3365891" y="3597609"/>
                      <a:ext cx="874354" cy="58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体育</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与健身</a:t>
                      </a:r>
                      <a:endParaRPr lang="zh-HK"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44032" name="组合 44031">
                      <a:extLst>
                        <a:ext uri="{FF2B5EF4-FFF2-40B4-BE49-F238E27FC236}">
                          <a16:creationId xmlns:a16="http://schemas.microsoft.com/office/drawing/2014/main" id="{9E1A9247-1AF0-B446-9DC3-F1194925A7C3}"/>
                        </a:ext>
                      </a:extLst>
                    </p:cNvPr>
                    <p:cNvGrpSpPr/>
                    <p:nvPr/>
                  </p:nvGrpSpPr>
                  <p:grpSpPr>
                    <a:xfrm>
                      <a:off x="4017938" y="4630549"/>
                      <a:ext cx="1754337" cy="781629"/>
                      <a:chOff x="4017938" y="4630549"/>
                      <a:chExt cx="1754337" cy="781629"/>
                    </a:xfrm>
                  </p:grpSpPr>
                  <p:sp>
                    <p:nvSpPr>
                      <p:cNvPr id="128" name="矩形 127">
                        <a:extLst>
                          <a:ext uri="{FF2B5EF4-FFF2-40B4-BE49-F238E27FC236}">
                            <a16:creationId xmlns:a16="http://schemas.microsoft.com/office/drawing/2014/main" id="{2B5F5102-CF64-BD4F-AD60-A0A53D09981D}"/>
                          </a:ext>
                        </a:extLst>
                      </p:cNvPr>
                      <p:cNvSpPr/>
                      <p:nvPr/>
                    </p:nvSpPr>
                    <p:spPr>
                      <a:xfrm>
                        <a:off x="4420623" y="4630549"/>
                        <a:ext cx="1351652" cy="360355"/>
                      </a:xfrm>
                      <a:prstGeom prst="rect">
                        <a:avLst/>
                      </a:prstGeom>
                    </p:spPr>
                    <p:txBody>
                      <a:bodyPr wrap="none">
                        <a:spAutoFit/>
                      </a:bodyPr>
                      <a:lstStyle/>
                      <a:p>
                        <a:pPr algn="ctr">
                          <a:lnSpc>
                            <a:spcPct val="150000"/>
                          </a:lnSpc>
                        </a:pPr>
                        <a:r>
                          <a:rPr lang="zh-CN" altLang="en-US" sz="1300" b="1" dirty="0">
                            <a:latin typeface="Arial Black" panose="020B0604020202020204" pitchFamily="34" charset="0"/>
                            <a:ea typeface="微软雅黑" panose="020B0503020204020204" pitchFamily="34" charset="-122"/>
                          </a:rPr>
                          <a:t>日常考核 </a:t>
                        </a:r>
                        <a:r>
                          <a:rPr lang="en-US" altLang="zh-CN" sz="1300" b="1" dirty="0">
                            <a:latin typeface="Arial Black" panose="020B0604020202020204" pitchFamily="34" charset="0"/>
                            <a:ea typeface="微软雅黑" panose="020B0503020204020204" pitchFamily="34" charset="-122"/>
                          </a:rPr>
                          <a:t>15</a:t>
                        </a:r>
                        <a:r>
                          <a:rPr lang="zh-CN" altLang="en-US" sz="1300" b="1" dirty="0">
                            <a:latin typeface="Arial Black" panose="020B0604020202020204" pitchFamily="34" charset="0"/>
                            <a:ea typeface="微软雅黑" panose="020B0503020204020204" pitchFamily="34" charset="-122"/>
                          </a:rPr>
                          <a:t> </a:t>
                        </a:r>
                        <a:r>
                          <a:rPr lang="zh-CN" altLang="zh-CN" sz="1300" b="1" dirty="0">
                            <a:latin typeface="Arial Black" panose="020B0604020202020204" pitchFamily="34" charset="0"/>
                            <a:ea typeface="微软雅黑" panose="020B0503020204020204" pitchFamily="34" charset="-122"/>
                          </a:rPr>
                          <a:t>分</a:t>
                        </a:r>
                        <a:endParaRPr lang="en-US" altLang="zh-CN" sz="1300" b="1" dirty="0">
                          <a:latin typeface="Arial Black" panose="020B0604020202020204" pitchFamily="34" charset="0"/>
                          <a:ea typeface="微软雅黑" panose="020B0503020204020204" pitchFamily="34" charset="-122"/>
                        </a:endParaRPr>
                      </a:p>
                    </p:txBody>
                  </p:sp>
                  <p:sp>
                    <p:nvSpPr>
                      <p:cNvPr id="129" name="矩形 128">
                        <a:extLst>
                          <a:ext uri="{FF2B5EF4-FFF2-40B4-BE49-F238E27FC236}">
                            <a16:creationId xmlns:a16="http://schemas.microsoft.com/office/drawing/2014/main" id="{F54F9528-94C3-CD44-9755-5AED03F7821D}"/>
                          </a:ext>
                        </a:extLst>
                      </p:cNvPr>
                      <p:cNvSpPr/>
                      <p:nvPr/>
                    </p:nvSpPr>
                    <p:spPr>
                      <a:xfrm>
                        <a:off x="4420623" y="5044859"/>
                        <a:ext cx="1351652" cy="360355"/>
                      </a:xfrm>
                      <a:prstGeom prst="rect">
                        <a:avLst/>
                      </a:prstGeom>
                    </p:spPr>
                    <p:txBody>
                      <a:bodyPr wrap="none">
                        <a:spAutoFit/>
                      </a:bodyPr>
                      <a:lstStyle/>
                      <a:p>
                        <a:pPr algn="ctr">
                          <a:lnSpc>
                            <a:spcPct val="150000"/>
                          </a:lnSpc>
                        </a:pPr>
                        <a:r>
                          <a:rPr lang="zh-CN" altLang="en-US" sz="1300" b="1" dirty="0">
                            <a:latin typeface="Arial Black" panose="020B0604020202020204" pitchFamily="34" charset="0"/>
                            <a:ea typeface="微软雅黑" panose="020B0503020204020204" pitchFamily="34" charset="-122"/>
                          </a:rPr>
                          <a:t>统一测试 </a:t>
                        </a:r>
                        <a:r>
                          <a:rPr lang="en-US" altLang="zh-CN" sz="1300" b="1" dirty="0">
                            <a:latin typeface="Arial Black" panose="020B0604020202020204" pitchFamily="34" charset="0"/>
                            <a:ea typeface="微软雅黑" panose="020B0503020204020204" pitchFamily="34" charset="-122"/>
                          </a:rPr>
                          <a:t>15</a:t>
                        </a:r>
                        <a:r>
                          <a:rPr lang="zh-CN" altLang="en-US" sz="1300" b="1" dirty="0">
                            <a:latin typeface="Arial Black" panose="020B0604020202020204" pitchFamily="34" charset="0"/>
                            <a:ea typeface="微软雅黑" panose="020B0503020204020204" pitchFamily="34" charset="-122"/>
                          </a:rPr>
                          <a:t> </a:t>
                        </a:r>
                        <a:r>
                          <a:rPr lang="zh-CN" altLang="zh-CN" sz="1300" b="1" dirty="0">
                            <a:latin typeface="Arial Black" panose="020B0604020202020204" pitchFamily="34" charset="0"/>
                            <a:ea typeface="微软雅黑" panose="020B0503020204020204" pitchFamily="34" charset="-122"/>
                          </a:rPr>
                          <a:t>分</a:t>
                        </a:r>
                        <a:endParaRPr lang="en-US" altLang="zh-CN" sz="1300" b="1" dirty="0">
                          <a:latin typeface="Arial Black" panose="020B0604020202020204" pitchFamily="34" charset="0"/>
                          <a:ea typeface="微软雅黑" panose="020B0503020204020204" pitchFamily="34" charset="-122"/>
                        </a:endParaRPr>
                      </a:p>
                    </p:txBody>
                  </p:sp>
                  <p:pic>
                    <p:nvPicPr>
                      <p:cNvPr id="131" name="图片 130">
                        <a:extLst>
                          <a:ext uri="{FF2B5EF4-FFF2-40B4-BE49-F238E27FC236}">
                            <a16:creationId xmlns:a16="http://schemas.microsoft.com/office/drawing/2014/main" id="{52D3CEC9-5980-3644-9039-308EE254AE5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34850" y="4699643"/>
                        <a:ext cx="309196" cy="298607"/>
                      </a:xfrm>
                      <a:prstGeom prst="rect">
                        <a:avLst/>
                      </a:prstGeom>
                    </p:spPr>
                  </p:pic>
                  <p:pic>
                    <p:nvPicPr>
                      <p:cNvPr id="125" name="图片 124">
                        <a:extLst>
                          <a:ext uri="{FF2B5EF4-FFF2-40B4-BE49-F238E27FC236}">
                            <a16:creationId xmlns:a16="http://schemas.microsoft.com/office/drawing/2014/main" id="{BCBBA068-E213-2846-92DF-FD3B24E83C1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17938" y="5112267"/>
                        <a:ext cx="299911" cy="299911"/>
                      </a:xfrm>
                      <a:prstGeom prst="rect">
                        <a:avLst/>
                      </a:prstGeom>
                    </p:spPr>
                  </p:pic>
                </p:grpSp>
              </p:grpSp>
              <p:sp>
                <p:nvSpPr>
                  <p:cNvPr id="157" name="矩形 71">
                    <a:extLst>
                      <a:ext uri="{FF2B5EF4-FFF2-40B4-BE49-F238E27FC236}">
                        <a16:creationId xmlns:a16="http://schemas.microsoft.com/office/drawing/2014/main" id="{E4330C21-D7E4-6444-872C-031705A18D1A}"/>
                      </a:ext>
                    </a:extLst>
                  </p:cNvPr>
                  <p:cNvSpPr>
                    <a:spLocks noChangeArrowheads="1"/>
                  </p:cNvSpPr>
                  <p:nvPr/>
                </p:nvSpPr>
                <p:spPr bwMode="auto">
                  <a:xfrm>
                    <a:off x="1190407" y="3894482"/>
                    <a:ext cx="7572375" cy="50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en-US" altLang="zh-CN" sz="2000" b="1" dirty="0">
                        <a:solidFill>
                          <a:srgbClr val="950000"/>
                        </a:solidFill>
                        <a:latin typeface="Arial Black" panose="020B0604020202020204" pitchFamily="34" charset="0"/>
                        <a:ea typeface="微软雅黑" panose="020B0503020204020204" pitchFamily="34" charset="-122"/>
                      </a:rPr>
                      <a:t>30</a:t>
                    </a:r>
                    <a:r>
                      <a:rPr lang="zh-CN" altLang="en-US" sz="2000" b="1" dirty="0">
                        <a:solidFill>
                          <a:srgbClr val="950000"/>
                        </a:solidFill>
                        <a:latin typeface="Arial Black" panose="020B0604020202020204" pitchFamily="34" charset="0"/>
                        <a:ea typeface="微软雅黑" panose="020B0503020204020204" pitchFamily="34" charset="-122"/>
                      </a:rPr>
                      <a:t>分</a:t>
                    </a:r>
                  </a:p>
                </p:txBody>
              </p:sp>
            </p:grpSp>
            <p:cxnSp>
              <p:nvCxnSpPr>
                <p:cNvPr id="185" name="直线连接符 184">
                  <a:extLst>
                    <a:ext uri="{FF2B5EF4-FFF2-40B4-BE49-F238E27FC236}">
                      <a16:creationId xmlns:a16="http://schemas.microsoft.com/office/drawing/2014/main" id="{E3D9DCDF-7144-A748-A6E9-2DE344719F26}"/>
                    </a:ext>
                  </a:extLst>
                </p:cNvPr>
                <p:cNvCxnSpPr/>
                <p:nvPr/>
              </p:nvCxnSpPr>
              <p:spPr>
                <a:xfrm>
                  <a:off x="6603186" y="5678908"/>
                  <a:ext cx="1340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直线连接符 185">
                  <a:extLst>
                    <a:ext uri="{FF2B5EF4-FFF2-40B4-BE49-F238E27FC236}">
                      <a16:creationId xmlns:a16="http://schemas.microsoft.com/office/drawing/2014/main" id="{98FF57B9-DBF5-F04C-948C-69FD9DE162B0}"/>
                    </a:ext>
                  </a:extLst>
                </p:cNvPr>
                <p:cNvCxnSpPr>
                  <a:cxnSpLocks/>
                </p:cNvCxnSpPr>
                <p:nvPr/>
              </p:nvCxnSpPr>
              <p:spPr>
                <a:xfrm>
                  <a:off x="6617451" y="5257489"/>
                  <a:ext cx="994" cy="42446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直线连接符 186">
                  <a:extLst>
                    <a:ext uri="{FF2B5EF4-FFF2-40B4-BE49-F238E27FC236}">
                      <a16:creationId xmlns:a16="http://schemas.microsoft.com/office/drawing/2014/main" id="{D1179578-1F1A-CA42-A24B-E523375067DC}"/>
                    </a:ext>
                  </a:extLst>
                </p:cNvPr>
                <p:cNvCxnSpPr/>
                <p:nvPr/>
              </p:nvCxnSpPr>
              <p:spPr>
                <a:xfrm>
                  <a:off x="6605619" y="6100407"/>
                  <a:ext cx="1340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直线连接符 187">
                  <a:extLst>
                    <a:ext uri="{FF2B5EF4-FFF2-40B4-BE49-F238E27FC236}">
                      <a16:creationId xmlns:a16="http://schemas.microsoft.com/office/drawing/2014/main" id="{DD0E87E5-6A08-8D4F-8BB8-88DC2CFD058F}"/>
                    </a:ext>
                  </a:extLst>
                </p:cNvPr>
                <p:cNvCxnSpPr>
                  <a:cxnSpLocks/>
                </p:cNvCxnSpPr>
                <p:nvPr/>
              </p:nvCxnSpPr>
              <p:spPr>
                <a:xfrm>
                  <a:off x="6619884" y="5678988"/>
                  <a:ext cx="994" cy="42446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4053" name="圆角矩形 44052">
                <a:extLst>
                  <a:ext uri="{FF2B5EF4-FFF2-40B4-BE49-F238E27FC236}">
                    <a16:creationId xmlns:a16="http://schemas.microsoft.com/office/drawing/2014/main" id="{9FCD7784-1472-364B-BCA8-F8664FB06373}"/>
                  </a:ext>
                </a:extLst>
              </p:cNvPr>
              <p:cNvSpPr/>
              <p:nvPr/>
            </p:nvSpPr>
            <p:spPr>
              <a:xfrm>
                <a:off x="608673" y="3717032"/>
                <a:ext cx="715154" cy="2064517"/>
              </a:xfrm>
              <a:prstGeom prst="roundRect">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92" name="直线连接符 191">
                <a:extLst>
                  <a:ext uri="{FF2B5EF4-FFF2-40B4-BE49-F238E27FC236}">
                    <a16:creationId xmlns:a16="http://schemas.microsoft.com/office/drawing/2014/main" id="{BFF0A79D-2615-2349-951B-DA2E79554D56}"/>
                  </a:ext>
                </a:extLst>
              </p:cNvPr>
              <p:cNvCxnSpPr>
                <a:cxnSpLocks/>
              </p:cNvCxnSpPr>
              <p:nvPr/>
            </p:nvCxnSpPr>
            <p:spPr>
              <a:xfrm>
                <a:off x="1339769" y="4749290"/>
                <a:ext cx="3412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4" name="文本框 20">
                <a:extLst>
                  <a:ext uri="{FF2B5EF4-FFF2-40B4-BE49-F238E27FC236}">
                    <a16:creationId xmlns:a16="http://schemas.microsoft.com/office/drawing/2014/main" id="{8B2077EF-3140-FA42-ADC4-9A0F90F20FF2}"/>
                  </a:ext>
                </a:extLst>
              </p:cNvPr>
              <p:cNvSpPr txBox="1">
                <a:spLocks noChangeArrowheads="1"/>
              </p:cNvSpPr>
              <p:nvPr/>
            </p:nvSpPr>
            <p:spPr bwMode="auto">
              <a:xfrm>
                <a:off x="748500" y="4073001"/>
                <a:ext cx="87435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综</a:t>
                </a:r>
                <a:endParaRPr lang="en-US" altLang="zh-CN" sz="2000" b="1" dirty="0">
                  <a:solidFill>
                    <a:schemeClr val="bg1"/>
                  </a:solidFill>
                  <a:latin typeface="微软雅黑" panose="020B0503020204020204" pitchFamily="34" charset="-122"/>
                  <a:ea typeface="微软雅黑" panose="020B0503020204020204" pitchFamily="34" charset="-122"/>
                </a:endParaRPr>
              </a:p>
              <a:p>
                <a:pPr>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合</a:t>
                </a:r>
                <a:endParaRPr lang="en-US" altLang="zh-CN" sz="2000" b="1" dirty="0">
                  <a:solidFill>
                    <a:schemeClr val="bg1"/>
                  </a:solidFill>
                  <a:latin typeface="微软雅黑" panose="020B0503020204020204" pitchFamily="34" charset="-122"/>
                  <a:ea typeface="微软雅黑" panose="020B0503020204020204" pitchFamily="34" charset="-122"/>
                </a:endParaRPr>
              </a:p>
              <a:p>
                <a:pPr>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测</a:t>
                </a:r>
                <a:endParaRPr lang="en-US" altLang="zh-CN" sz="2000" b="1" dirty="0">
                  <a:solidFill>
                    <a:schemeClr val="bg1"/>
                  </a:solidFill>
                  <a:latin typeface="微软雅黑" panose="020B0503020204020204" pitchFamily="34" charset="-122"/>
                  <a:ea typeface="微软雅黑" panose="020B0503020204020204" pitchFamily="34" charset="-122"/>
                </a:endParaRPr>
              </a:p>
              <a:p>
                <a:pPr>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试</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39362945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4" descr="BK.jpg">
            <a:extLst>
              <a:ext uri="{FF2B5EF4-FFF2-40B4-BE49-F238E27FC236}">
                <a16:creationId xmlns:a16="http://schemas.microsoft.com/office/drawing/2014/main" id="{027FC338-98D3-1647-8A4C-BF990F6656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6456A6D8-A3C0-264C-A250-01CB8DA38337}"/>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092" name="文本框 1">
            <a:extLst>
              <a:ext uri="{FF2B5EF4-FFF2-40B4-BE49-F238E27FC236}">
                <a16:creationId xmlns:a16="http://schemas.microsoft.com/office/drawing/2014/main" id="{830958BC-38BC-A64E-BB0C-D4101B84D685}"/>
              </a:ext>
            </a:extLst>
          </p:cNvPr>
          <p:cNvSpPr txBox="1">
            <a:spLocks noChangeArrowheads="1"/>
          </p:cNvSpPr>
          <p:nvPr/>
        </p:nvSpPr>
        <p:spPr bwMode="auto">
          <a:xfrm>
            <a:off x="9779000" y="47117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endParaRPr kumimoji="1" lang="zh-CN" altLang="en-US" sz="1800">
              <a:latin typeface="Arial" panose="020B0604020202020204" pitchFamily="34" charset="0"/>
            </a:endParaRPr>
          </a:p>
        </p:txBody>
      </p:sp>
      <p:sp>
        <p:nvSpPr>
          <p:cNvPr id="9" name="矩形 71">
            <a:extLst>
              <a:ext uri="{FF2B5EF4-FFF2-40B4-BE49-F238E27FC236}">
                <a16:creationId xmlns:a16="http://schemas.microsoft.com/office/drawing/2014/main" id="{83FCE200-6DA2-2845-BE63-E570C8443A12}"/>
              </a:ext>
            </a:extLst>
          </p:cNvPr>
          <p:cNvSpPr>
            <a:spLocks noChangeArrowheads="1"/>
          </p:cNvSpPr>
          <p:nvPr/>
        </p:nvSpPr>
        <p:spPr bwMode="auto">
          <a:xfrm>
            <a:off x="600025" y="191250"/>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zh-CN" sz="2200" b="1" dirty="0">
                <a:solidFill>
                  <a:schemeClr val="bg1"/>
                </a:solidFill>
                <a:latin typeface="Arial Black" panose="020B0604020202020204" pitchFamily="34" charset="0"/>
                <a:ea typeface="微软雅黑" panose="020B0503020204020204" pitchFamily="34" charset="-122"/>
              </a:rPr>
              <a:t>考试分值</a:t>
            </a:r>
            <a:endParaRPr lang="zh-CN" altLang="en-US" sz="2200" b="1" dirty="0">
              <a:solidFill>
                <a:schemeClr val="bg1"/>
              </a:solidFill>
              <a:latin typeface="Arial Black" panose="020B0604020202020204" pitchFamily="34" charset="0"/>
              <a:ea typeface="微软雅黑" panose="020B0503020204020204" pitchFamily="34" charset="-122"/>
            </a:endParaRPr>
          </a:p>
        </p:txBody>
      </p:sp>
      <p:pic>
        <p:nvPicPr>
          <p:cNvPr id="3" name="图片 2">
            <a:extLst>
              <a:ext uri="{FF2B5EF4-FFF2-40B4-BE49-F238E27FC236}">
                <a16:creationId xmlns:a16="http://schemas.microsoft.com/office/drawing/2014/main" id="{A2712EC4-513A-084D-896F-B3D36960D6BE}"/>
              </a:ext>
            </a:extLst>
          </p:cNvPr>
          <p:cNvPicPr>
            <a:picLocks noChangeAspect="1"/>
          </p:cNvPicPr>
          <p:nvPr/>
        </p:nvPicPr>
        <p:blipFill>
          <a:blip r:embed="rId4"/>
          <a:stretch>
            <a:fillRect/>
          </a:stretch>
        </p:blipFill>
        <p:spPr>
          <a:xfrm>
            <a:off x="591917" y="1662979"/>
            <a:ext cx="7960165" cy="2706812"/>
          </a:xfrm>
          <a:prstGeom prst="rect">
            <a:avLst/>
          </a:prstGeom>
        </p:spPr>
      </p:pic>
      <p:pic>
        <p:nvPicPr>
          <p:cNvPr id="26" name="图片 25">
            <a:extLst>
              <a:ext uri="{FF2B5EF4-FFF2-40B4-BE49-F238E27FC236}">
                <a16:creationId xmlns:a16="http://schemas.microsoft.com/office/drawing/2014/main" id="{F7B469D2-08C0-1046-8391-BECD5F690A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6174" y="4877037"/>
            <a:ext cx="4176266" cy="1157516"/>
          </a:xfrm>
          <a:prstGeom prst="rect">
            <a:avLst/>
          </a:prstGeom>
        </p:spPr>
      </p:pic>
      <p:sp>
        <p:nvSpPr>
          <p:cNvPr id="27" name="矩形 26">
            <a:extLst>
              <a:ext uri="{FF2B5EF4-FFF2-40B4-BE49-F238E27FC236}">
                <a16:creationId xmlns:a16="http://schemas.microsoft.com/office/drawing/2014/main" id="{06334387-F229-EE49-A6E3-2B3972F52B3C}"/>
              </a:ext>
            </a:extLst>
          </p:cNvPr>
          <p:cNvSpPr/>
          <p:nvPr/>
        </p:nvSpPr>
        <p:spPr>
          <a:xfrm>
            <a:off x="251520" y="5081588"/>
            <a:ext cx="4572000" cy="775469"/>
          </a:xfrm>
          <a:prstGeom prst="rect">
            <a:avLst/>
          </a:prstGeom>
        </p:spPr>
        <p:txBody>
          <a:bodyPr>
            <a:spAutoFit/>
          </a:bodyPr>
          <a:lstStyle/>
          <a:p>
            <a:pPr indent="355600" algn="just">
              <a:lnSpc>
                <a:spcPts val="2800"/>
              </a:lnSpc>
              <a:spcAft>
                <a:spcPts val="0"/>
              </a:spcAft>
            </a:pPr>
            <a:r>
              <a:rPr lang="zh-CN" altLang="zh-CN" sz="1600" b="1" kern="10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地理、生命科学、科学、信息科技</a:t>
            </a:r>
            <a:r>
              <a:rPr lang="zh-CN" altLang="en-US" sz="1600" b="1" kern="10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和</a:t>
            </a:r>
            <a:endParaRPr lang="en-US" altLang="zh-CN" sz="1600" b="1" kern="10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endParaRPr>
          </a:p>
          <a:p>
            <a:pPr indent="355600" algn="just">
              <a:lnSpc>
                <a:spcPts val="2800"/>
              </a:lnSpc>
              <a:spcAft>
                <a:spcPts val="0"/>
              </a:spcAft>
            </a:pPr>
            <a:r>
              <a:rPr lang="zh-CN" altLang="zh-CN" sz="1600" b="1" kern="10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社会</a:t>
            </a:r>
            <a:r>
              <a:rPr lang="zh-CN" altLang="en-US" sz="1600" b="1" kern="10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 </a:t>
            </a:r>
            <a:r>
              <a:rPr lang="en-US" altLang="zh-CN" sz="1600" b="1" kern="100" dirty="0">
                <a:solidFill>
                  <a:srgbClr val="000000"/>
                </a:solidFill>
                <a:latin typeface="Arial Black" panose="020B0604020202020204" pitchFamily="34" charset="0"/>
                <a:ea typeface="Microsoft YaHei" panose="020B0503020204020204" pitchFamily="34" charset="-122"/>
                <a:cs typeface="Arial Black" panose="020B0604020202020204" pitchFamily="34" charset="0"/>
              </a:rPr>
              <a:t>5</a:t>
            </a:r>
            <a:r>
              <a:rPr lang="zh-CN" altLang="en-US" sz="1600" b="1" kern="100" dirty="0">
                <a:solidFill>
                  <a:srgbClr val="000000"/>
                </a:solidFill>
                <a:latin typeface="Arial Black" panose="020B0604020202020204" pitchFamily="34" charset="0"/>
                <a:ea typeface="Microsoft YaHei" panose="020B0503020204020204" pitchFamily="34" charset="-122"/>
                <a:cs typeface="Arial Black" panose="020B0604020202020204" pitchFamily="34" charset="0"/>
              </a:rPr>
              <a:t> </a:t>
            </a:r>
            <a:r>
              <a:rPr lang="zh-CN" altLang="zh-CN" sz="1600" b="1" kern="10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门科目考试满分均为</a:t>
            </a:r>
            <a:r>
              <a:rPr lang="zh-CN" altLang="en-US" sz="1600" b="1" kern="10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 </a:t>
            </a:r>
            <a:r>
              <a:rPr lang="en-US" altLang="zh-CN" sz="1600" b="1" kern="100" dirty="0">
                <a:solidFill>
                  <a:srgbClr val="000000"/>
                </a:solidFill>
                <a:latin typeface="Arial Black" panose="020B0604020202020204" pitchFamily="34" charset="0"/>
                <a:ea typeface="Microsoft YaHei" panose="020B0503020204020204" pitchFamily="34" charset="-122"/>
                <a:cs typeface="Arial Black" panose="020B0604020202020204" pitchFamily="34" charset="0"/>
              </a:rPr>
              <a:t>100</a:t>
            </a:r>
            <a:r>
              <a:rPr lang="zh-CN" altLang="en-US" sz="1600" b="1" kern="100" dirty="0">
                <a:solidFill>
                  <a:srgbClr val="000000"/>
                </a:solidFill>
                <a:latin typeface="Arial Black" panose="020B0604020202020204" pitchFamily="34" charset="0"/>
                <a:ea typeface="Microsoft YaHei" panose="020B0503020204020204" pitchFamily="34" charset="-122"/>
                <a:cs typeface="Arial Black" panose="020B0604020202020204" pitchFamily="34" charset="0"/>
              </a:rPr>
              <a:t> </a:t>
            </a:r>
            <a:r>
              <a:rPr lang="zh-CN" altLang="zh-CN" sz="1600" b="1" kern="100" dirty="0">
                <a:solidFill>
                  <a:srgbClr val="000000"/>
                </a:solidFill>
                <a:latin typeface="Microsoft YaHei" panose="020B0503020204020204" pitchFamily="34" charset="-122"/>
                <a:ea typeface="Microsoft YaHei" panose="020B0503020204020204" pitchFamily="34" charset="-122"/>
                <a:cs typeface="Times New Roman" panose="02020603050405020304" pitchFamily="18" charset="0"/>
              </a:rPr>
              <a:t>分</a:t>
            </a:r>
            <a:endParaRPr lang="zh-CN" altLang="zh-CN" sz="1600" b="1" kern="1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72690566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图片 4" descr="BK.jpg">
            <a:extLst>
              <a:ext uri="{FF2B5EF4-FFF2-40B4-BE49-F238E27FC236}">
                <a16:creationId xmlns:a16="http://schemas.microsoft.com/office/drawing/2014/main" id="{79F4825C-D464-0F42-9BB6-7A0DF0E229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02C69F30-1D51-7648-86F2-BAC1C9C38814}"/>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71">
            <a:extLst>
              <a:ext uri="{FF2B5EF4-FFF2-40B4-BE49-F238E27FC236}">
                <a16:creationId xmlns:a16="http://schemas.microsoft.com/office/drawing/2014/main" id="{4ACE3978-73B6-BD4D-AB58-493DAC311C08}"/>
              </a:ext>
            </a:extLst>
          </p:cNvPr>
          <p:cNvSpPr>
            <a:spLocks noChangeArrowheads="1"/>
          </p:cNvSpPr>
          <p:nvPr/>
        </p:nvSpPr>
        <p:spPr bwMode="auto">
          <a:xfrm>
            <a:off x="600025"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（四）考试组织与实施</a:t>
            </a:r>
          </a:p>
        </p:txBody>
      </p:sp>
      <p:sp>
        <p:nvSpPr>
          <p:cNvPr id="2" name="矩形 1">
            <a:extLst>
              <a:ext uri="{FF2B5EF4-FFF2-40B4-BE49-F238E27FC236}">
                <a16:creationId xmlns:a16="http://schemas.microsoft.com/office/drawing/2014/main" id="{93149C2D-B22F-8D4F-A6AA-3EB8F6530EBE}"/>
              </a:ext>
            </a:extLst>
          </p:cNvPr>
          <p:cNvSpPr/>
          <p:nvPr/>
        </p:nvSpPr>
        <p:spPr>
          <a:xfrm>
            <a:off x="332715" y="1425338"/>
            <a:ext cx="2143536" cy="434414"/>
          </a:xfrm>
          <a:prstGeom prst="rect">
            <a:avLst/>
          </a:prstGeom>
        </p:spPr>
        <p:txBody>
          <a:bodyPr wrap="none">
            <a:spAutoFit/>
          </a:bodyPr>
          <a:lstStyle/>
          <a:p>
            <a:pPr indent="355600">
              <a:lnSpc>
                <a:spcPts val="2800"/>
              </a:lnSpc>
              <a:spcAft>
                <a:spcPts val="0"/>
              </a:spcAft>
            </a:pPr>
            <a:r>
              <a:rPr lang="en-US" altLang="zh-CN" sz="2200" b="1" dirty="0">
                <a:latin typeface="Arial Black" panose="020B0604020202020204" pitchFamily="34" charset="0"/>
                <a:ea typeface="微软雅黑" panose="020B0503020204020204" pitchFamily="34" charset="-122"/>
                <a:cs typeface="Arial Black" panose="020B0604020202020204" pitchFamily="34" charset="0"/>
              </a:rPr>
              <a:t>1.</a:t>
            </a:r>
            <a:r>
              <a:rPr lang="zh-CN" altLang="en-US" sz="2200" b="1" dirty="0">
                <a:latin typeface="Arial Black" panose="020B0604020202020204" pitchFamily="34" charset="0"/>
                <a:ea typeface="微软雅黑" panose="020B0503020204020204" pitchFamily="34" charset="-122"/>
                <a:cs typeface="Arial Black" panose="020B0604020202020204" pitchFamily="34" charset="0"/>
              </a:rPr>
              <a:t>  </a:t>
            </a:r>
            <a:r>
              <a:rPr lang="zh-CN" altLang="zh-CN" sz="2200" b="1" dirty="0">
                <a:latin typeface="微软雅黑" panose="020B0503020204020204" pitchFamily="34" charset="-122"/>
                <a:ea typeface="微软雅黑" panose="020B0503020204020204" pitchFamily="34" charset="-122"/>
              </a:rPr>
              <a:t>考试对象</a:t>
            </a:r>
          </a:p>
        </p:txBody>
      </p:sp>
      <p:grpSp>
        <p:nvGrpSpPr>
          <p:cNvPr id="10" name="组合 9">
            <a:extLst>
              <a:ext uri="{FF2B5EF4-FFF2-40B4-BE49-F238E27FC236}">
                <a16:creationId xmlns:a16="http://schemas.microsoft.com/office/drawing/2014/main" id="{70FCAB40-946B-3F4B-B694-A879EA178E48}"/>
              </a:ext>
            </a:extLst>
          </p:cNvPr>
          <p:cNvGrpSpPr/>
          <p:nvPr/>
        </p:nvGrpSpPr>
        <p:grpSpPr>
          <a:xfrm>
            <a:off x="323528" y="2017403"/>
            <a:ext cx="9423861" cy="1727900"/>
            <a:chOff x="748059" y="2277164"/>
            <a:chExt cx="9423861" cy="1727900"/>
          </a:xfrm>
        </p:grpSpPr>
        <p:sp>
          <p:nvSpPr>
            <p:cNvPr id="3" name="矩形 2">
              <a:extLst>
                <a:ext uri="{FF2B5EF4-FFF2-40B4-BE49-F238E27FC236}">
                  <a16:creationId xmlns:a16="http://schemas.microsoft.com/office/drawing/2014/main" id="{3B519805-5C04-4A49-B17D-0B3C884D0E8C}"/>
                </a:ext>
              </a:extLst>
            </p:cNvPr>
            <p:cNvSpPr/>
            <p:nvPr/>
          </p:nvSpPr>
          <p:spPr>
            <a:xfrm>
              <a:off x="2387539" y="2277164"/>
              <a:ext cx="7784381" cy="1698991"/>
            </a:xfrm>
            <a:prstGeom prst="rect">
              <a:avLst/>
            </a:prstGeom>
          </p:spPr>
          <p:txBody>
            <a:bodyPr wrap="square">
              <a:spAutoFit/>
            </a:bodyPr>
            <a:lstStyle/>
            <a:p>
              <a:pPr indent="355600">
                <a:lnSpc>
                  <a:spcPts val="2800"/>
                </a:lnSpc>
                <a:spcAft>
                  <a:spcPts val="0"/>
                </a:spcAft>
              </a:pPr>
              <a:endParaRPr lang="en-US" altLang="zh-CN" b="1" dirty="0">
                <a:solidFill>
                  <a:schemeClr val="accent2"/>
                </a:solidFill>
                <a:latin typeface="微软雅黑" panose="020B0503020204020204" pitchFamily="34" charset="-122"/>
                <a:ea typeface="微软雅黑" panose="020B0503020204020204" pitchFamily="34" charset="-122"/>
              </a:endParaRPr>
            </a:p>
            <a:p>
              <a:pPr indent="355600">
                <a:lnSpc>
                  <a:spcPct val="150000"/>
                </a:lnSpc>
                <a:spcAft>
                  <a:spcPts val="0"/>
                </a:spcAft>
              </a:pPr>
              <a:r>
                <a:rPr lang="zh-CN" altLang="zh-CN" sz="2000" b="1" dirty="0">
                  <a:solidFill>
                    <a:srgbClr val="950000"/>
                  </a:solidFill>
                  <a:latin typeface="微软雅黑" panose="020B0503020204020204" pitchFamily="34" charset="-122"/>
                  <a:ea typeface="微软雅黑" panose="020B0503020204020204" pitchFamily="34" charset="-122"/>
                </a:rPr>
                <a:t>本市初中在籍学生</a:t>
              </a:r>
              <a:endParaRPr lang="en-US" altLang="zh-CN" sz="2000" b="1" dirty="0">
                <a:solidFill>
                  <a:srgbClr val="950000"/>
                </a:solidFill>
                <a:latin typeface="微软雅黑" panose="020B0503020204020204" pitchFamily="34" charset="-122"/>
                <a:ea typeface="微软雅黑" panose="020B0503020204020204" pitchFamily="34" charset="-122"/>
              </a:endParaRPr>
            </a:p>
            <a:p>
              <a:pPr indent="355600">
                <a:lnSpc>
                  <a:spcPct val="150000"/>
                </a:lnSpc>
                <a:spcAft>
                  <a:spcPts val="0"/>
                </a:spcAft>
              </a:pPr>
              <a:r>
                <a:rPr lang="zh-CN" altLang="zh-CN" sz="2000" b="1" dirty="0">
                  <a:solidFill>
                    <a:schemeClr val="tx2"/>
                  </a:solidFill>
                  <a:latin typeface="微软雅黑" panose="020B0503020204020204" pitchFamily="34" charset="-122"/>
                  <a:ea typeface="微软雅黑" panose="020B0503020204020204" pitchFamily="34" charset="-122"/>
                </a:rPr>
                <a:t>均须参加各科目初中学业水平考试。</a:t>
              </a:r>
            </a:p>
            <a:p>
              <a:pPr indent="355600">
                <a:lnSpc>
                  <a:spcPts val="2800"/>
                </a:lnSpc>
                <a:spcAft>
                  <a:spcPts val="0"/>
                </a:spcAft>
              </a:pPr>
              <a:endParaRPr lang="en-US" altLang="zh-CN" b="1" dirty="0">
                <a:solidFill>
                  <a:schemeClr val="tx2"/>
                </a:solidFill>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6F67FFDE-3A9B-D94C-8DBF-261FF7E0D14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30203" y="2584301"/>
              <a:ext cx="968128" cy="845873"/>
            </a:xfrm>
            <a:prstGeom prst="rect">
              <a:avLst/>
            </a:prstGeom>
          </p:spPr>
        </p:pic>
        <p:sp>
          <p:nvSpPr>
            <p:cNvPr id="13" name="矩形 12">
              <a:extLst>
                <a:ext uri="{FF2B5EF4-FFF2-40B4-BE49-F238E27FC236}">
                  <a16:creationId xmlns:a16="http://schemas.microsoft.com/office/drawing/2014/main" id="{B7E49A8B-BCEA-6147-B7E5-91246C698184}"/>
                </a:ext>
              </a:extLst>
            </p:cNvPr>
            <p:cNvSpPr/>
            <p:nvPr/>
          </p:nvSpPr>
          <p:spPr>
            <a:xfrm>
              <a:off x="748059" y="3227864"/>
              <a:ext cx="7784381" cy="777200"/>
            </a:xfrm>
            <a:prstGeom prst="rect">
              <a:avLst/>
            </a:prstGeom>
          </p:spPr>
          <p:txBody>
            <a:bodyPr wrap="square">
              <a:spAutoFit/>
            </a:bodyPr>
            <a:lstStyle/>
            <a:p>
              <a:pPr indent="355600">
                <a:lnSpc>
                  <a:spcPts val="2800"/>
                </a:lnSpc>
                <a:spcAft>
                  <a:spcPts val="0"/>
                </a:spcAft>
              </a:pPr>
              <a:endParaRPr lang="en-US" altLang="zh-CN" b="1" dirty="0">
                <a:solidFill>
                  <a:schemeClr val="accent2"/>
                </a:solidFill>
                <a:latin typeface="微软雅黑" panose="020B0503020204020204" pitchFamily="34" charset="-122"/>
                <a:ea typeface="微软雅黑" panose="020B0503020204020204" pitchFamily="34" charset="-122"/>
              </a:endParaRPr>
            </a:p>
            <a:p>
              <a:pPr indent="355600">
                <a:lnSpc>
                  <a:spcPct val="150000"/>
                </a:lnSpc>
                <a:spcAft>
                  <a:spcPts val="0"/>
                </a:spcAft>
              </a:pPr>
              <a:r>
                <a:rPr lang="zh-CN" altLang="en-US" sz="1600" b="1" dirty="0">
                  <a:latin typeface="微软雅黑" panose="020B0503020204020204" pitchFamily="34" charset="-122"/>
                  <a:ea typeface="微软雅黑" panose="020B0503020204020204" pitchFamily="34" charset="-122"/>
                </a:rPr>
                <a:t>本市学籍学生</a:t>
              </a:r>
              <a:endParaRPr lang="zh-CN" altLang="zh-CN" sz="1600" b="1" dirty="0">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C45B3153-330D-7446-B1C6-002C9632C143}"/>
              </a:ext>
            </a:extLst>
          </p:cNvPr>
          <p:cNvGrpSpPr/>
          <p:nvPr/>
        </p:nvGrpSpPr>
        <p:grpSpPr>
          <a:xfrm>
            <a:off x="541222" y="3882467"/>
            <a:ext cx="9431378" cy="1884555"/>
            <a:chOff x="541222" y="3999053"/>
            <a:chExt cx="9431378" cy="1884555"/>
          </a:xfrm>
        </p:grpSpPr>
        <p:grpSp>
          <p:nvGrpSpPr>
            <p:cNvPr id="11" name="组合 10">
              <a:extLst>
                <a:ext uri="{FF2B5EF4-FFF2-40B4-BE49-F238E27FC236}">
                  <a16:creationId xmlns:a16="http://schemas.microsoft.com/office/drawing/2014/main" id="{17629DA2-E7CC-CB49-BB81-DAAC845C9FA6}"/>
                </a:ext>
              </a:extLst>
            </p:cNvPr>
            <p:cNvGrpSpPr/>
            <p:nvPr/>
          </p:nvGrpSpPr>
          <p:grpSpPr>
            <a:xfrm>
              <a:off x="541222" y="4506554"/>
              <a:ext cx="7784381" cy="1270793"/>
              <a:chOff x="827584" y="4438286"/>
              <a:chExt cx="7784381" cy="1270793"/>
            </a:xfrm>
          </p:grpSpPr>
          <p:pic>
            <p:nvPicPr>
              <p:cNvPr id="9" name="图片 2">
                <a:extLst>
                  <a:ext uri="{FF2B5EF4-FFF2-40B4-BE49-F238E27FC236}">
                    <a16:creationId xmlns:a16="http://schemas.microsoft.com/office/drawing/2014/main" id="{B9D632AA-83FF-EB48-9ECC-781FD6D01B8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6311" y="4438286"/>
                <a:ext cx="1242020"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a:extLst>
                  <a:ext uri="{FF2B5EF4-FFF2-40B4-BE49-F238E27FC236}">
                    <a16:creationId xmlns:a16="http://schemas.microsoft.com/office/drawing/2014/main" id="{AF20EF3D-5B80-F94D-9593-2ADDBF00532E}"/>
                  </a:ext>
                </a:extLst>
              </p:cNvPr>
              <p:cNvSpPr/>
              <p:nvPr/>
            </p:nvSpPr>
            <p:spPr>
              <a:xfrm>
                <a:off x="827584" y="4931879"/>
                <a:ext cx="7784381" cy="777200"/>
              </a:xfrm>
              <a:prstGeom prst="rect">
                <a:avLst/>
              </a:prstGeom>
            </p:spPr>
            <p:txBody>
              <a:bodyPr wrap="square">
                <a:spAutoFit/>
              </a:bodyPr>
              <a:lstStyle/>
              <a:p>
                <a:pPr indent="355600">
                  <a:lnSpc>
                    <a:spcPts val="2800"/>
                  </a:lnSpc>
                  <a:spcAft>
                    <a:spcPts val="0"/>
                  </a:spcAft>
                </a:pPr>
                <a:endParaRPr lang="en-US" altLang="zh-CN" b="1" dirty="0">
                  <a:solidFill>
                    <a:schemeClr val="accent2"/>
                  </a:solidFill>
                  <a:latin typeface="微软雅黑" panose="020B0503020204020204" pitchFamily="34" charset="-122"/>
                  <a:ea typeface="微软雅黑" panose="020B0503020204020204" pitchFamily="34" charset="-122"/>
                </a:endParaRPr>
              </a:p>
              <a:p>
                <a:pPr indent="355600">
                  <a:lnSpc>
                    <a:spcPct val="150000"/>
                  </a:lnSpc>
                  <a:spcAft>
                    <a:spcPts val="0"/>
                  </a:spcAft>
                </a:pPr>
                <a:r>
                  <a:rPr lang="zh-CN" altLang="en-US" sz="1600" b="1" dirty="0">
                    <a:latin typeface="微软雅黑" panose="020B0503020204020204" pitchFamily="34" charset="-122"/>
                    <a:ea typeface="微软雅黑" panose="020B0503020204020204" pitchFamily="34" charset="-122"/>
                  </a:rPr>
                  <a:t>其他考生</a:t>
                </a:r>
                <a:endParaRPr lang="zh-CN" altLang="zh-CN" sz="1600" b="1" dirty="0">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a16="http://schemas.microsoft.com/office/drawing/2014/main" id="{5D2ECF2F-CA2D-684D-90D1-EBF10C1FAE0F}"/>
                </a:ext>
              </a:extLst>
            </p:cNvPr>
            <p:cNvSpPr/>
            <p:nvPr/>
          </p:nvSpPr>
          <p:spPr>
            <a:xfrm>
              <a:off x="1966284" y="3999053"/>
              <a:ext cx="8006316" cy="1884555"/>
            </a:xfrm>
            <a:prstGeom prst="rect">
              <a:avLst/>
            </a:prstGeom>
          </p:spPr>
          <p:txBody>
            <a:bodyPr wrap="square">
              <a:spAutoFit/>
            </a:bodyPr>
            <a:lstStyle/>
            <a:p>
              <a:pPr indent="355600">
                <a:lnSpc>
                  <a:spcPct val="150000"/>
                </a:lnSpc>
                <a:spcAft>
                  <a:spcPts val="0"/>
                </a:spcAft>
              </a:pPr>
              <a:r>
                <a:rPr lang="zh-CN" altLang="zh-CN" sz="2000" b="1" dirty="0">
                  <a:solidFill>
                    <a:srgbClr val="950000"/>
                  </a:solidFill>
                  <a:latin typeface="微软雅黑" panose="020B0503020204020204" pitchFamily="34" charset="-122"/>
                  <a:ea typeface="微软雅黑" panose="020B0503020204020204" pitchFamily="34" charset="-122"/>
                </a:rPr>
                <a:t>符合本市高中阶段学校招生条件的</a:t>
              </a:r>
              <a:endParaRPr lang="en-US" altLang="zh-CN" sz="2000" b="1" dirty="0">
                <a:solidFill>
                  <a:srgbClr val="950000"/>
                </a:solidFill>
                <a:latin typeface="微软雅黑" panose="020B0503020204020204" pitchFamily="34" charset="-122"/>
                <a:ea typeface="微软雅黑" panose="020B0503020204020204" pitchFamily="34" charset="-122"/>
              </a:endParaRPr>
            </a:p>
            <a:p>
              <a:pPr indent="355600">
                <a:lnSpc>
                  <a:spcPct val="150000"/>
                </a:lnSpc>
                <a:spcAft>
                  <a:spcPts val="0"/>
                </a:spcAft>
              </a:pPr>
              <a:r>
                <a:rPr lang="zh-CN" altLang="zh-CN" sz="2000" b="1" dirty="0">
                  <a:solidFill>
                    <a:srgbClr val="950000"/>
                  </a:solidFill>
                  <a:latin typeface="微软雅黑" panose="020B0503020204020204" pitchFamily="34" charset="-122"/>
                  <a:ea typeface="微软雅黑" panose="020B0503020204020204" pitchFamily="34" charset="-122"/>
                </a:rPr>
                <a:t>初中往届毕业生、结业生以及外省市应届毕业生</a:t>
              </a:r>
              <a:endParaRPr lang="en-US" altLang="zh-CN" sz="2000" b="1" dirty="0">
                <a:solidFill>
                  <a:srgbClr val="950000"/>
                </a:solidFill>
                <a:latin typeface="微软雅黑" panose="020B0503020204020204" pitchFamily="34" charset="-122"/>
                <a:ea typeface="微软雅黑" panose="020B0503020204020204" pitchFamily="34" charset="-122"/>
              </a:endParaRPr>
            </a:p>
            <a:p>
              <a:pPr indent="355600">
                <a:lnSpc>
                  <a:spcPct val="150000"/>
                </a:lnSpc>
                <a:spcAft>
                  <a:spcPts val="0"/>
                </a:spcAft>
              </a:pPr>
              <a:r>
                <a:rPr lang="zh-CN" altLang="zh-CN" sz="2000" b="1" dirty="0">
                  <a:solidFill>
                    <a:schemeClr val="tx2"/>
                  </a:solidFill>
                  <a:latin typeface="微软雅黑" panose="020B0503020204020204" pitchFamily="34" charset="-122"/>
                  <a:ea typeface="微软雅黑" panose="020B0503020204020204" pitchFamily="34" charset="-122"/>
                </a:rPr>
                <a:t>可自愿报名参加语文、数学、外语、道德与法治</a:t>
              </a:r>
              <a:r>
                <a:rPr lang="zh-CN" altLang="en-US" sz="1400" b="1" dirty="0">
                  <a:solidFill>
                    <a:schemeClr val="tx2"/>
                  </a:solidFill>
                  <a:latin typeface="微软雅黑" panose="020B0503020204020204" pitchFamily="34" charset="-122"/>
                  <a:ea typeface="微软雅黑" panose="020B0503020204020204" pitchFamily="34" charset="-122"/>
                </a:rPr>
                <a:t>（思想品德）</a:t>
              </a:r>
              <a:r>
                <a:rPr lang="zh-CN" altLang="zh-CN" sz="2000" b="1" dirty="0">
                  <a:solidFill>
                    <a:schemeClr val="tx2"/>
                  </a:solidFill>
                  <a:latin typeface="微软雅黑" panose="020B0503020204020204" pitchFamily="34" charset="-122"/>
                  <a:ea typeface="微软雅黑" panose="020B0503020204020204" pitchFamily="34" charset="-122"/>
                </a:rPr>
                <a:t>、</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355600">
                <a:lnSpc>
                  <a:spcPct val="150000"/>
                </a:lnSpc>
                <a:spcAft>
                  <a:spcPts val="0"/>
                </a:spcAft>
              </a:pPr>
              <a:r>
                <a:rPr lang="zh-CN" altLang="zh-CN" sz="2000" b="1" dirty="0">
                  <a:solidFill>
                    <a:schemeClr val="tx2"/>
                  </a:solidFill>
                  <a:latin typeface="微软雅黑" panose="020B0503020204020204" pitchFamily="34" charset="-122"/>
                  <a:ea typeface="微软雅黑" panose="020B0503020204020204" pitchFamily="34" charset="-122"/>
                </a:rPr>
                <a:t>历史、综合测试、体育与健身的初中学业水平考试。</a:t>
              </a:r>
            </a:p>
          </p:txBody>
        </p:sp>
      </p:gr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图片 4" descr="BK.jpg">
            <a:extLst>
              <a:ext uri="{FF2B5EF4-FFF2-40B4-BE49-F238E27FC236}">
                <a16:creationId xmlns:a16="http://schemas.microsoft.com/office/drawing/2014/main" id="{79F4825C-D464-0F42-9BB6-7A0DF0E229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02C69F30-1D51-7648-86F2-BAC1C9C38814}"/>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71">
            <a:extLst>
              <a:ext uri="{FF2B5EF4-FFF2-40B4-BE49-F238E27FC236}">
                <a16:creationId xmlns:a16="http://schemas.microsoft.com/office/drawing/2014/main" id="{4ACE3978-73B6-BD4D-AB58-493DAC311C08}"/>
              </a:ext>
            </a:extLst>
          </p:cNvPr>
          <p:cNvSpPr>
            <a:spLocks noChangeArrowheads="1"/>
          </p:cNvSpPr>
          <p:nvPr/>
        </p:nvSpPr>
        <p:spPr bwMode="auto">
          <a:xfrm>
            <a:off x="888057"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考试组织与实施</a:t>
            </a:r>
          </a:p>
        </p:txBody>
      </p:sp>
      <p:sp>
        <p:nvSpPr>
          <p:cNvPr id="3" name="矩形 2">
            <a:extLst>
              <a:ext uri="{FF2B5EF4-FFF2-40B4-BE49-F238E27FC236}">
                <a16:creationId xmlns:a16="http://schemas.microsoft.com/office/drawing/2014/main" id="{3B519805-5C04-4A49-B17D-0B3C884D0E8C}"/>
              </a:ext>
            </a:extLst>
          </p:cNvPr>
          <p:cNvSpPr/>
          <p:nvPr/>
        </p:nvSpPr>
        <p:spPr>
          <a:xfrm>
            <a:off x="528017" y="1647551"/>
            <a:ext cx="7784381" cy="775662"/>
          </a:xfrm>
          <a:prstGeom prst="rect">
            <a:avLst/>
          </a:prstGeom>
        </p:spPr>
        <p:txBody>
          <a:bodyPr wrap="square">
            <a:spAutoFit/>
          </a:bodyPr>
          <a:lstStyle/>
          <a:p>
            <a:pPr indent="355600">
              <a:lnSpc>
                <a:spcPts val="2800"/>
              </a:lnSpc>
              <a:spcAft>
                <a:spcPts val="0"/>
              </a:spcAft>
            </a:pPr>
            <a:r>
              <a:rPr lang="en-US" altLang="zh-CN" sz="2200" b="1" dirty="0">
                <a:latin typeface="Arial Black" panose="020B0604020202020204" pitchFamily="34" charset="0"/>
                <a:ea typeface="微软雅黑" panose="020B0503020204020204" pitchFamily="34" charset="-122"/>
                <a:cs typeface="Arial Black" panose="020B0604020202020204" pitchFamily="34" charset="0"/>
              </a:rPr>
              <a:t>2.</a:t>
            </a:r>
            <a:r>
              <a:rPr lang="zh-CN" altLang="en-US" sz="2200" b="1" dirty="0">
                <a:latin typeface="Arial Black" panose="020B0604020202020204" pitchFamily="34" charset="0"/>
                <a:ea typeface="微软雅黑" panose="020B0503020204020204" pitchFamily="34" charset="-122"/>
                <a:cs typeface="Arial Black" panose="020B0604020202020204" pitchFamily="34" charset="0"/>
              </a:rPr>
              <a:t>  </a:t>
            </a:r>
            <a:r>
              <a:rPr lang="zh-CN" altLang="en-US" sz="2200" b="1" dirty="0">
                <a:latin typeface="微软雅黑" panose="020B0503020204020204" pitchFamily="34" charset="-122"/>
                <a:ea typeface="微软雅黑" panose="020B0503020204020204" pitchFamily="34" charset="-122"/>
                <a:cs typeface="Arial Black" panose="020B0604020202020204" pitchFamily="34" charset="0"/>
              </a:rPr>
              <a:t>报名方式</a:t>
            </a:r>
            <a:endParaRPr lang="zh-CN" altLang="zh-CN" sz="2200" b="1" dirty="0">
              <a:latin typeface="微软雅黑" panose="020B0503020204020204" pitchFamily="34" charset="-122"/>
              <a:ea typeface="微软雅黑" panose="020B0503020204020204" pitchFamily="34" charset="-122"/>
            </a:endParaRPr>
          </a:p>
          <a:p>
            <a:pPr indent="355600">
              <a:lnSpc>
                <a:spcPts val="2800"/>
              </a:lnSpc>
              <a:spcAft>
                <a:spcPts val="0"/>
              </a:spcAft>
            </a:pPr>
            <a:endParaRPr lang="en-US" altLang="zh-CN" b="1" dirty="0">
              <a:solidFill>
                <a:schemeClr val="accent2"/>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9FB6109D-7B71-4647-B8B1-06C6A160BD21}"/>
              </a:ext>
            </a:extLst>
          </p:cNvPr>
          <p:cNvSpPr/>
          <p:nvPr/>
        </p:nvSpPr>
        <p:spPr>
          <a:xfrm>
            <a:off x="888057" y="2151607"/>
            <a:ext cx="7572376" cy="1422890"/>
          </a:xfrm>
          <a:prstGeom prst="rect">
            <a:avLst/>
          </a:prstGeom>
        </p:spPr>
        <p:txBody>
          <a:bodyPr wrap="square">
            <a:spAutoFit/>
          </a:bodyPr>
          <a:lstStyle/>
          <a:p>
            <a:pPr>
              <a:lnSpc>
                <a:spcPct val="150000"/>
              </a:lnSpc>
            </a:pPr>
            <a:r>
              <a:rPr lang="zh-CN" altLang="zh-CN" sz="2000" b="1" dirty="0">
                <a:solidFill>
                  <a:schemeClr val="tx2"/>
                </a:solidFill>
                <a:latin typeface="微软雅黑" panose="020B0503020204020204" pitchFamily="34" charset="-122"/>
                <a:ea typeface="微软雅黑" panose="020B0503020204020204" pitchFamily="34" charset="-122"/>
              </a:rPr>
              <a:t>参加初中学业水平考试的初中在籍学生基本信息由本市</a:t>
            </a:r>
            <a:r>
              <a:rPr lang="zh-CN" altLang="zh-CN" sz="2000" b="1" dirty="0">
                <a:solidFill>
                  <a:srgbClr val="950000"/>
                </a:solidFill>
                <a:latin typeface="微软雅黑" panose="020B0503020204020204" pitchFamily="34" charset="-122"/>
                <a:ea typeface="微软雅黑" panose="020B0503020204020204" pitchFamily="34" charset="-122"/>
              </a:rPr>
              <a:t>基础教育</a:t>
            </a:r>
            <a:endParaRPr lang="en-US" altLang="zh-CN" sz="2000" b="1" dirty="0">
              <a:solidFill>
                <a:srgbClr val="950000"/>
              </a:solidFill>
              <a:latin typeface="微软雅黑" panose="020B0503020204020204" pitchFamily="34" charset="-122"/>
              <a:ea typeface="微软雅黑" panose="020B0503020204020204" pitchFamily="34" charset="-122"/>
            </a:endParaRPr>
          </a:p>
          <a:p>
            <a:pPr>
              <a:lnSpc>
                <a:spcPct val="150000"/>
              </a:lnSpc>
            </a:pPr>
            <a:r>
              <a:rPr lang="zh-CN" altLang="zh-CN" sz="2000" b="1" dirty="0">
                <a:solidFill>
                  <a:srgbClr val="950000"/>
                </a:solidFill>
                <a:latin typeface="微软雅黑" panose="020B0503020204020204" pitchFamily="34" charset="-122"/>
                <a:ea typeface="微软雅黑" panose="020B0503020204020204" pitchFamily="34" charset="-122"/>
              </a:rPr>
              <a:t>学生信息系统</a:t>
            </a:r>
            <a:r>
              <a:rPr lang="zh-CN" altLang="zh-CN" sz="2000" b="1" dirty="0">
                <a:solidFill>
                  <a:schemeClr val="tx2"/>
                </a:solidFill>
                <a:latin typeface="微软雅黑" panose="020B0503020204020204" pitchFamily="34" charset="-122"/>
                <a:ea typeface="微软雅黑" panose="020B0503020204020204" pitchFamily="34" charset="-122"/>
              </a:rPr>
              <a:t>提供</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学生通过其</a:t>
            </a:r>
            <a:r>
              <a:rPr lang="zh-CN" altLang="zh-CN" sz="2000" b="1" dirty="0">
                <a:solidFill>
                  <a:srgbClr val="950000"/>
                </a:solidFill>
                <a:latin typeface="微软雅黑" panose="020B0503020204020204" pitchFamily="34" charset="-122"/>
                <a:ea typeface="微软雅黑" panose="020B0503020204020204" pitchFamily="34" charset="-122"/>
              </a:rPr>
              <a:t>学籍所在初中学校集体报名</a:t>
            </a:r>
            <a:r>
              <a:rPr lang="zh-CN" altLang="zh-CN" sz="2000" b="1" dirty="0">
                <a:solidFill>
                  <a:schemeClr val="tx2"/>
                </a:solidFill>
                <a:latin typeface="微软雅黑" panose="020B0503020204020204" pitchFamily="34" charset="-122"/>
                <a:ea typeface="微软雅黑" panose="020B0503020204020204" pitchFamily="34" charset="-122"/>
              </a:rPr>
              <a:t>。</a:t>
            </a:r>
            <a:endParaRPr lang="en-US" altLang="zh-CN" sz="2000" b="1" dirty="0">
              <a:solidFill>
                <a:schemeClr val="tx2"/>
              </a:solidFill>
              <a:latin typeface="微软雅黑" panose="020B0503020204020204" pitchFamily="34" charset="-122"/>
              <a:ea typeface="微软雅黑" panose="020B0503020204020204" pitchFamily="34" charset="-122"/>
            </a:endParaRPr>
          </a:p>
          <a:p>
            <a:pPr>
              <a:lnSpc>
                <a:spcPct val="150000"/>
              </a:lnSpc>
            </a:pPr>
            <a:endParaRPr lang="zh-CN" altLang="zh-CN" sz="2000" b="1" dirty="0">
              <a:solidFill>
                <a:schemeClr val="tx2"/>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86460814-2E16-7843-B2D5-0C4066EF162C}"/>
              </a:ext>
            </a:extLst>
          </p:cNvPr>
          <p:cNvSpPr/>
          <p:nvPr/>
        </p:nvSpPr>
        <p:spPr>
          <a:xfrm>
            <a:off x="888056" y="3248153"/>
            <a:ext cx="7572376" cy="961225"/>
          </a:xfrm>
          <a:prstGeom prst="rect">
            <a:avLst/>
          </a:prstGeom>
        </p:spPr>
        <p:txBody>
          <a:bodyPr wrap="square">
            <a:spAutoFit/>
          </a:bodyPr>
          <a:lstStyle/>
          <a:p>
            <a:pPr>
              <a:lnSpc>
                <a:spcPct val="150000"/>
              </a:lnSpc>
            </a:pPr>
            <a:r>
              <a:rPr lang="zh-CN" altLang="zh-CN" sz="2000" b="1" dirty="0">
                <a:solidFill>
                  <a:schemeClr val="tx2"/>
                </a:solidFill>
                <a:latin typeface="微软雅黑" panose="020B0503020204020204" pitchFamily="34" charset="-122"/>
                <a:ea typeface="微软雅黑" panose="020B0503020204020204" pitchFamily="34" charset="-122"/>
              </a:rPr>
              <a:t>参加有关科目初中学业水平考试的</a:t>
            </a:r>
            <a:r>
              <a:rPr lang="zh-CN" altLang="zh-CN" sz="2000" b="1" dirty="0">
                <a:solidFill>
                  <a:srgbClr val="950000"/>
                </a:solidFill>
                <a:latin typeface="微软雅黑" panose="020B0503020204020204" pitchFamily="34" charset="-122"/>
                <a:ea typeface="微软雅黑" panose="020B0503020204020204" pitchFamily="34" charset="-122"/>
              </a:rPr>
              <a:t>其他考生</a:t>
            </a:r>
            <a:r>
              <a:rPr lang="zh-CN" altLang="zh-CN" sz="2000" b="1" dirty="0">
                <a:solidFill>
                  <a:schemeClr val="tx2"/>
                </a:solidFill>
                <a:latin typeface="微软雅黑" panose="020B0503020204020204" pitchFamily="34" charset="-122"/>
                <a:ea typeface="微软雅黑" panose="020B0503020204020204" pitchFamily="34" charset="-122"/>
              </a:rPr>
              <a:t>按要求自行网上报名</a:t>
            </a:r>
            <a:r>
              <a:rPr lang="en-US"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网上报名的考生须在规定时间到招生考试机构指定</a:t>
            </a:r>
            <a:r>
              <a:rPr lang="zh-CN" altLang="en-US" sz="2000" b="1" dirty="0">
                <a:solidFill>
                  <a:schemeClr val="tx2"/>
                </a:solidFill>
                <a:latin typeface="微软雅黑" panose="020B0503020204020204" pitchFamily="34" charset="-122"/>
                <a:ea typeface="微软雅黑" panose="020B0503020204020204" pitchFamily="34" charset="-122"/>
              </a:rPr>
              <a:t>地点</a:t>
            </a:r>
            <a:r>
              <a:rPr lang="zh-CN" altLang="zh-CN" sz="2000" b="1" dirty="0">
                <a:solidFill>
                  <a:srgbClr val="950000"/>
                </a:solidFill>
                <a:latin typeface="微软雅黑" panose="020B0503020204020204" pitchFamily="34" charset="-122"/>
                <a:ea typeface="微软雅黑" panose="020B0503020204020204" pitchFamily="34" charset="-122"/>
              </a:rPr>
              <a:t>现场确认</a:t>
            </a:r>
            <a:r>
              <a:rPr lang="zh-CN" altLang="zh-CN" sz="2000" b="1" dirty="0">
                <a:solidFill>
                  <a:schemeClr val="tx2"/>
                </a:solidFill>
                <a:latin typeface="微软雅黑" panose="020B0503020204020204" pitchFamily="34" charset="-122"/>
                <a:ea typeface="微软雅黑" panose="020B0503020204020204" pitchFamily="34" charset="-122"/>
              </a:rPr>
              <a:t>。</a:t>
            </a:r>
            <a:endParaRPr lang="zh-CN" altLang="zh-CN" sz="2000" b="1" dirty="0">
              <a:solidFill>
                <a:schemeClr val="accent2"/>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33233212-04CC-2B4F-AA12-3BFBC5BF59DF}"/>
              </a:ext>
            </a:extLst>
          </p:cNvPr>
          <p:cNvSpPr/>
          <p:nvPr/>
        </p:nvSpPr>
        <p:spPr>
          <a:xfrm>
            <a:off x="530969" y="4539130"/>
            <a:ext cx="7784381" cy="775662"/>
          </a:xfrm>
          <a:prstGeom prst="rect">
            <a:avLst/>
          </a:prstGeom>
        </p:spPr>
        <p:txBody>
          <a:bodyPr wrap="square">
            <a:spAutoFit/>
          </a:bodyPr>
          <a:lstStyle/>
          <a:p>
            <a:pPr indent="355600">
              <a:lnSpc>
                <a:spcPts val="2800"/>
              </a:lnSpc>
              <a:spcAft>
                <a:spcPts val="0"/>
              </a:spcAft>
            </a:pPr>
            <a:r>
              <a:rPr lang="en-US" altLang="zh-CN" sz="2200" b="1" dirty="0">
                <a:latin typeface="Arial Black" panose="020B0604020202020204" pitchFamily="34" charset="0"/>
                <a:ea typeface="微软雅黑" panose="020B0503020204020204" pitchFamily="34" charset="-122"/>
                <a:cs typeface="Arial Black" panose="020B0604020202020204" pitchFamily="34" charset="0"/>
              </a:rPr>
              <a:t>3.</a:t>
            </a:r>
            <a:r>
              <a:rPr lang="zh-CN" altLang="en-US" sz="2200" b="1" dirty="0">
                <a:latin typeface="Arial Black" panose="020B0604020202020204" pitchFamily="34" charset="0"/>
                <a:ea typeface="微软雅黑" panose="020B0503020204020204" pitchFamily="34" charset="-122"/>
                <a:cs typeface="Arial Black" panose="020B0604020202020204" pitchFamily="34" charset="0"/>
              </a:rPr>
              <a:t>  </a:t>
            </a:r>
            <a:r>
              <a:rPr lang="zh-CN" altLang="en-US" sz="2200" b="1" dirty="0">
                <a:latin typeface="微软雅黑" panose="020B0503020204020204" pitchFamily="34" charset="-122"/>
                <a:ea typeface="微软雅黑" panose="020B0503020204020204" pitchFamily="34" charset="-122"/>
                <a:cs typeface="Arial Black" panose="020B0604020202020204" pitchFamily="34" charset="0"/>
              </a:rPr>
              <a:t>考试费用</a:t>
            </a:r>
            <a:endParaRPr lang="zh-CN" altLang="zh-CN" sz="2200" b="1" dirty="0">
              <a:latin typeface="微软雅黑" panose="020B0503020204020204" pitchFamily="34" charset="-122"/>
              <a:ea typeface="微软雅黑" panose="020B0503020204020204" pitchFamily="34" charset="-122"/>
            </a:endParaRPr>
          </a:p>
          <a:p>
            <a:pPr indent="355600">
              <a:lnSpc>
                <a:spcPts val="2800"/>
              </a:lnSpc>
              <a:spcAft>
                <a:spcPts val="0"/>
              </a:spcAft>
            </a:pPr>
            <a:endParaRPr lang="en-US" altLang="zh-CN" b="1" dirty="0">
              <a:solidFill>
                <a:schemeClr val="accent2"/>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4B9EA7D3-DA25-4B4C-ACB4-7C094BBC4DFD}"/>
              </a:ext>
            </a:extLst>
          </p:cNvPr>
          <p:cNvSpPr/>
          <p:nvPr/>
        </p:nvSpPr>
        <p:spPr>
          <a:xfrm>
            <a:off x="530969" y="5094616"/>
            <a:ext cx="6577485" cy="422616"/>
          </a:xfrm>
          <a:prstGeom prst="rect">
            <a:avLst/>
          </a:prstGeom>
        </p:spPr>
        <p:txBody>
          <a:bodyPr wrap="square">
            <a:spAutoFit/>
          </a:bodyPr>
          <a:lstStyle/>
          <a:p>
            <a:pPr indent="355600">
              <a:lnSpc>
                <a:spcPts val="2800"/>
              </a:lnSpc>
              <a:spcAft>
                <a:spcPts val="0"/>
              </a:spcAft>
            </a:pPr>
            <a:r>
              <a:rPr lang="zh-CN" altLang="zh-CN" sz="2000" b="1" dirty="0">
                <a:solidFill>
                  <a:schemeClr val="tx2"/>
                </a:solidFill>
                <a:latin typeface="微软雅黑" panose="020B0503020204020204" pitchFamily="34" charset="-122"/>
                <a:ea typeface="微软雅黑" panose="020B0503020204020204" pitchFamily="34" charset="-122"/>
              </a:rPr>
              <a:t>考生参加初中学业水平考试的费用由</a:t>
            </a:r>
            <a:r>
              <a:rPr lang="zh-CN" altLang="zh-CN" sz="2000" b="1" dirty="0">
                <a:solidFill>
                  <a:srgbClr val="950000"/>
                </a:solidFill>
                <a:latin typeface="微软雅黑" panose="020B0503020204020204" pitchFamily="34" charset="-122"/>
                <a:ea typeface="微软雅黑" panose="020B0503020204020204" pitchFamily="34" charset="-122"/>
              </a:rPr>
              <a:t>教育经费安排</a:t>
            </a:r>
            <a:r>
              <a:rPr lang="zh-CN" altLang="zh-CN" sz="2000" b="1" dirty="0">
                <a:solidFill>
                  <a:schemeClr val="tx2"/>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23909417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图片 4" descr="BK.jpg">
            <a:extLst>
              <a:ext uri="{FF2B5EF4-FFF2-40B4-BE49-F238E27FC236}">
                <a16:creationId xmlns:a16="http://schemas.microsoft.com/office/drawing/2014/main" id="{79F4825C-D464-0F42-9BB6-7A0DF0E229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02C69F30-1D51-7648-86F2-BAC1C9C38814}"/>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71">
            <a:extLst>
              <a:ext uri="{FF2B5EF4-FFF2-40B4-BE49-F238E27FC236}">
                <a16:creationId xmlns:a16="http://schemas.microsoft.com/office/drawing/2014/main" id="{4ACE3978-73B6-BD4D-AB58-493DAC311C08}"/>
              </a:ext>
            </a:extLst>
          </p:cNvPr>
          <p:cNvSpPr>
            <a:spLocks noChangeArrowheads="1"/>
          </p:cNvSpPr>
          <p:nvPr/>
        </p:nvSpPr>
        <p:spPr bwMode="auto">
          <a:xfrm>
            <a:off x="888057"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考试组织与实施</a:t>
            </a:r>
          </a:p>
        </p:txBody>
      </p:sp>
      <p:sp>
        <p:nvSpPr>
          <p:cNvPr id="3" name="矩形 2">
            <a:extLst>
              <a:ext uri="{FF2B5EF4-FFF2-40B4-BE49-F238E27FC236}">
                <a16:creationId xmlns:a16="http://schemas.microsoft.com/office/drawing/2014/main" id="{3B519805-5C04-4A49-B17D-0B3C884D0E8C}"/>
              </a:ext>
            </a:extLst>
          </p:cNvPr>
          <p:cNvSpPr/>
          <p:nvPr/>
        </p:nvSpPr>
        <p:spPr>
          <a:xfrm>
            <a:off x="539552" y="1700808"/>
            <a:ext cx="7784381" cy="775662"/>
          </a:xfrm>
          <a:prstGeom prst="rect">
            <a:avLst/>
          </a:prstGeom>
        </p:spPr>
        <p:txBody>
          <a:bodyPr wrap="square">
            <a:spAutoFit/>
          </a:bodyPr>
          <a:lstStyle/>
          <a:p>
            <a:pPr indent="355600">
              <a:lnSpc>
                <a:spcPts val="2800"/>
              </a:lnSpc>
              <a:spcAft>
                <a:spcPts val="0"/>
              </a:spcAft>
            </a:pPr>
            <a:r>
              <a:rPr lang="en-US" altLang="zh-CN" sz="2200" b="1" dirty="0">
                <a:latin typeface="Arial Black" panose="020B0604020202020204" pitchFamily="34" charset="0"/>
                <a:ea typeface="微软雅黑" panose="020B0503020204020204" pitchFamily="34" charset="-122"/>
                <a:cs typeface="Arial Black" panose="020B0604020202020204" pitchFamily="34" charset="0"/>
              </a:rPr>
              <a:t>4.</a:t>
            </a:r>
            <a:r>
              <a:rPr lang="zh-CN" altLang="en-US" sz="2200" b="1" dirty="0">
                <a:latin typeface="Arial Black" panose="020B0604020202020204" pitchFamily="34" charset="0"/>
                <a:ea typeface="微软雅黑" panose="020B0503020204020204" pitchFamily="34" charset="-122"/>
                <a:cs typeface="Arial Black" panose="020B0604020202020204" pitchFamily="34" charset="0"/>
              </a:rPr>
              <a:t>  </a:t>
            </a:r>
            <a:r>
              <a:rPr lang="zh-CN" altLang="en-US" sz="2200" b="1" dirty="0">
                <a:latin typeface="微软雅黑" panose="020B0503020204020204" pitchFamily="34" charset="-122"/>
                <a:ea typeface="微软雅黑" panose="020B0503020204020204" pitchFamily="34" charset="-122"/>
                <a:cs typeface="Arial Black" panose="020B0604020202020204" pitchFamily="34" charset="0"/>
              </a:rPr>
              <a:t>考试组织</a:t>
            </a:r>
            <a:endParaRPr lang="zh-CN" altLang="zh-CN" sz="2200" b="1" dirty="0">
              <a:latin typeface="微软雅黑" panose="020B0503020204020204" pitchFamily="34" charset="-122"/>
              <a:ea typeface="微软雅黑" panose="020B0503020204020204" pitchFamily="34" charset="-122"/>
            </a:endParaRPr>
          </a:p>
          <a:p>
            <a:pPr indent="355600">
              <a:lnSpc>
                <a:spcPts val="2800"/>
              </a:lnSpc>
              <a:spcAft>
                <a:spcPts val="0"/>
              </a:spcAft>
            </a:pPr>
            <a:endParaRPr lang="en-US" altLang="zh-CN" b="1" dirty="0">
              <a:solidFill>
                <a:schemeClr val="accent2"/>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9FB6109D-7B71-4647-B8B1-06C6A160BD21}"/>
              </a:ext>
            </a:extLst>
          </p:cNvPr>
          <p:cNvSpPr/>
          <p:nvPr/>
        </p:nvSpPr>
        <p:spPr>
          <a:xfrm>
            <a:off x="1691680" y="5085184"/>
            <a:ext cx="7572376" cy="415498"/>
          </a:xfrm>
          <a:prstGeom prst="rect">
            <a:avLst/>
          </a:prstGeom>
        </p:spPr>
        <p:txBody>
          <a:bodyPr wrap="square">
            <a:spAutoFit/>
          </a:bodyPr>
          <a:lstStyle/>
          <a:p>
            <a:pPr>
              <a:lnSpc>
                <a:spcPct val="150000"/>
              </a:lnSpc>
            </a:pPr>
            <a:r>
              <a:rPr lang="zh-CN" altLang="zh-CN" sz="1600" b="1" dirty="0">
                <a:solidFill>
                  <a:schemeClr val="tx2"/>
                </a:solidFill>
                <a:latin typeface="微软雅黑" panose="020B0503020204020204" pitchFamily="34" charset="-122"/>
                <a:ea typeface="微软雅黑" panose="020B0503020204020204" pitchFamily="34" charset="-122"/>
              </a:rPr>
              <a:t>学生可参加</a:t>
            </a:r>
            <a:r>
              <a:rPr lang="zh-CN" altLang="zh-CN" sz="1600" b="1" dirty="0">
                <a:solidFill>
                  <a:srgbClr val="950000"/>
                </a:solidFill>
                <a:latin typeface="微软雅黑" panose="020B0503020204020204" pitchFamily="34" charset="-122"/>
                <a:ea typeface="微软雅黑" panose="020B0503020204020204" pitchFamily="34" charset="-122"/>
              </a:rPr>
              <a:t>两次</a:t>
            </a:r>
            <a:r>
              <a:rPr lang="zh-CN" altLang="zh-CN" sz="1600" b="1" dirty="0">
                <a:solidFill>
                  <a:schemeClr val="tx2"/>
                </a:solidFill>
                <a:latin typeface="微软雅黑" panose="020B0503020204020204" pitchFamily="34" charset="-122"/>
                <a:ea typeface="微软雅黑" panose="020B0503020204020204" pitchFamily="34" charset="-122"/>
              </a:rPr>
              <a:t>物理化学实验操作考试</a:t>
            </a:r>
            <a:r>
              <a:rPr lang="zh-CN" altLang="en-US" sz="1600" b="1" dirty="0">
                <a:solidFill>
                  <a:schemeClr val="tx2"/>
                </a:solidFill>
                <a:latin typeface="SimHei" panose="02010609060101010101" pitchFamily="49" charset="-122"/>
                <a:ea typeface="SimHei" panose="02010609060101010101" pitchFamily="49" charset="-122"/>
              </a:rPr>
              <a:t>，</a:t>
            </a:r>
            <a:r>
              <a:rPr lang="zh-CN" altLang="zh-CN" sz="1600" b="1" dirty="0">
                <a:solidFill>
                  <a:schemeClr val="tx2"/>
                </a:solidFill>
                <a:latin typeface="微软雅黑" panose="020B0503020204020204" pitchFamily="34" charset="-122"/>
                <a:ea typeface="微软雅黑" panose="020B0503020204020204" pitchFamily="34" charset="-122"/>
              </a:rPr>
              <a:t>选择其中</a:t>
            </a:r>
            <a:r>
              <a:rPr lang="zh-CN" altLang="zh-CN" sz="1600" b="1" dirty="0">
                <a:solidFill>
                  <a:srgbClr val="950000"/>
                </a:solidFill>
                <a:latin typeface="微软雅黑" panose="020B0503020204020204" pitchFamily="34" charset="-122"/>
                <a:ea typeface="微软雅黑" panose="020B0503020204020204" pitchFamily="34" charset="-122"/>
              </a:rPr>
              <a:t>较好的成绩计分</a:t>
            </a:r>
            <a:r>
              <a:rPr lang="zh-CN" altLang="en-US" sz="1600" b="1" dirty="0">
                <a:solidFill>
                  <a:schemeClr val="tx2"/>
                </a:solidFill>
                <a:latin typeface="微软雅黑" panose="020B0503020204020204" pitchFamily="34" charset="-122"/>
                <a:ea typeface="微软雅黑" panose="020B0503020204020204" pitchFamily="34" charset="-122"/>
              </a:rPr>
              <a:t>。</a:t>
            </a:r>
            <a:endParaRPr lang="zh-CN" altLang="zh-CN" sz="1600" b="1" dirty="0">
              <a:solidFill>
                <a:schemeClr val="tx2"/>
              </a:solidFill>
              <a:latin typeface="微软雅黑" panose="020B0503020204020204" pitchFamily="34" charset="-122"/>
              <a:ea typeface="微软雅黑" panose="020B0503020204020204" pitchFamily="34" charset="-122"/>
            </a:endParaRPr>
          </a:p>
        </p:txBody>
      </p:sp>
      <p:graphicFrame>
        <p:nvGraphicFramePr>
          <p:cNvPr id="8" name="表格 7">
            <a:extLst>
              <a:ext uri="{FF2B5EF4-FFF2-40B4-BE49-F238E27FC236}">
                <a16:creationId xmlns:a16="http://schemas.microsoft.com/office/drawing/2014/main" id="{B5DE36E7-D922-5C42-91AD-0CEE51AD7307}"/>
              </a:ext>
            </a:extLst>
          </p:cNvPr>
          <p:cNvGraphicFramePr>
            <a:graphicFrameLocks noGrp="1"/>
          </p:cNvGraphicFramePr>
          <p:nvPr>
            <p:extLst>
              <p:ext uri="{D42A27DB-BD31-4B8C-83A1-F6EECF244321}">
                <p14:modId xmlns:p14="http://schemas.microsoft.com/office/powerpoint/2010/main" val="480541669"/>
              </p:ext>
            </p:extLst>
          </p:nvPr>
        </p:nvGraphicFramePr>
        <p:xfrm>
          <a:off x="971600" y="2505483"/>
          <a:ext cx="7200799" cy="2118653"/>
        </p:xfrm>
        <a:graphic>
          <a:graphicData uri="http://schemas.openxmlformats.org/drawingml/2006/table">
            <a:tbl>
              <a:tblPr/>
              <a:tblGrid>
                <a:gridCol w="841064">
                  <a:extLst>
                    <a:ext uri="{9D8B030D-6E8A-4147-A177-3AD203B41FA5}">
                      <a16:colId xmlns:a16="http://schemas.microsoft.com/office/drawing/2014/main" val="4151186401"/>
                    </a:ext>
                  </a:extLst>
                </a:gridCol>
                <a:gridCol w="841064">
                  <a:extLst>
                    <a:ext uri="{9D8B030D-6E8A-4147-A177-3AD203B41FA5}">
                      <a16:colId xmlns:a16="http://schemas.microsoft.com/office/drawing/2014/main" val="966527451"/>
                    </a:ext>
                  </a:extLst>
                </a:gridCol>
                <a:gridCol w="841064">
                  <a:extLst>
                    <a:ext uri="{9D8B030D-6E8A-4147-A177-3AD203B41FA5}">
                      <a16:colId xmlns:a16="http://schemas.microsoft.com/office/drawing/2014/main" val="521757445"/>
                    </a:ext>
                  </a:extLst>
                </a:gridCol>
                <a:gridCol w="1162932">
                  <a:extLst>
                    <a:ext uri="{9D8B030D-6E8A-4147-A177-3AD203B41FA5}">
                      <a16:colId xmlns:a16="http://schemas.microsoft.com/office/drawing/2014/main" val="1439892896"/>
                    </a:ext>
                  </a:extLst>
                </a:gridCol>
                <a:gridCol w="857238">
                  <a:extLst>
                    <a:ext uri="{9D8B030D-6E8A-4147-A177-3AD203B41FA5}">
                      <a16:colId xmlns:a16="http://schemas.microsoft.com/office/drawing/2014/main" val="407700196"/>
                    </a:ext>
                  </a:extLst>
                </a:gridCol>
                <a:gridCol w="1114408">
                  <a:extLst>
                    <a:ext uri="{9D8B030D-6E8A-4147-A177-3AD203B41FA5}">
                      <a16:colId xmlns:a16="http://schemas.microsoft.com/office/drawing/2014/main" val="3958462855"/>
                    </a:ext>
                  </a:extLst>
                </a:gridCol>
                <a:gridCol w="808253">
                  <a:extLst>
                    <a:ext uri="{9D8B030D-6E8A-4147-A177-3AD203B41FA5}">
                      <a16:colId xmlns:a16="http://schemas.microsoft.com/office/drawing/2014/main" val="3861162590"/>
                    </a:ext>
                  </a:extLst>
                </a:gridCol>
                <a:gridCol w="734776">
                  <a:extLst>
                    <a:ext uri="{9D8B030D-6E8A-4147-A177-3AD203B41FA5}">
                      <a16:colId xmlns:a16="http://schemas.microsoft.com/office/drawing/2014/main" val="586915609"/>
                    </a:ext>
                  </a:extLst>
                </a:gridCol>
              </a:tblGrid>
              <a:tr h="648890">
                <a:tc rowSpan="2">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考试</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科目</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rowSpan="2">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语文</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数学</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外语</a:t>
                      </a:r>
                      <a:endParaRPr kumimoji="0" lang="en-US"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rPr>
                        <a:t>（含听说测试）</a:t>
                      </a:r>
                      <a:endParaRPr kumimoji="0" lang="zh-CN" altLang="zh-CN" sz="10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物理</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化学</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rowSpan="2">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mn-cs"/>
                        </a:rPr>
                        <a:t>道德</a:t>
                      </a:r>
                      <a:endParaRPr kumimoji="0" lang="en-US" altLang="zh-CN" sz="16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mn-cs"/>
                        </a:rPr>
                        <a:t>与</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mn-cs"/>
                        </a:rPr>
                        <a:t>法治</a:t>
                      </a:r>
                      <a:endParaRPr kumimoji="0" lang="zh-CN" altLang="en-US" sz="16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0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rPr>
                        <a:t>统一考试</a:t>
                      </a:r>
                      <a:endParaRPr kumimoji="0" lang="zh-CN" altLang="zh-CN" sz="10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rowSpan="2">
                  <a:txBody>
                    <a:bodyPr/>
                    <a:lstStyle/>
                    <a:p>
                      <a:pPr algn="ctr"/>
                      <a:r>
                        <a:rPr kumimoji="0" lang="zh-CN" altLang="zh-CN" sz="16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mn-cs"/>
                        </a:rPr>
                        <a:t>历史</a:t>
                      </a:r>
                      <a:endParaRPr kumimoji="0" lang="zh-CN" altLang="en-US" sz="16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rPr>
                        <a:t>统一考试</a:t>
                      </a:r>
                      <a:endParaRPr kumimoji="0" lang="zh-CN" altLang="zh-CN" sz="10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2480788394"/>
                  </a:ext>
                </a:extLst>
              </a:tr>
              <a:tr h="720080">
                <a:tc v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dirty="0">
                        <a:ln>
                          <a:noFill/>
                        </a:ln>
                        <a:solidFill>
                          <a:srgbClr val="FFFFFF"/>
                        </a:solidFill>
                        <a:effectLst/>
                        <a:latin typeface="Lantinghei SC Demibold" panose="02000000000000000000" pitchFamily="2" charset="-122"/>
                        <a:ea typeface="Lantinghei SC Demibold" panose="02000000000000000000" pitchFamily="2"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v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dirty="0">
                        <a:ln>
                          <a:noFill/>
                        </a:ln>
                        <a:solidFill>
                          <a:srgbClr val="FFFFFF"/>
                        </a:solidFill>
                        <a:effectLst/>
                        <a:latin typeface="Lantinghei SC Demibold" panose="02000000000000000000" pitchFamily="2" charset="-122"/>
                        <a:ea typeface="Lantinghei SC Demibold" panose="02000000000000000000" pitchFamily="2"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v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dirty="0">
                        <a:ln>
                          <a:noFill/>
                        </a:ln>
                        <a:solidFill>
                          <a:srgbClr val="FFFFFF"/>
                        </a:solidFill>
                        <a:effectLst/>
                        <a:latin typeface="Lantinghei SC Demibold" panose="02000000000000000000" pitchFamily="2" charset="-122"/>
                        <a:ea typeface="Lantinghei SC Demibold" panose="02000000000000000000" pitchFamily="2"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v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000" b="1" i="0" u="none" strike="noStrike" cap="none" normalizeH="0" baseline="0" dirty="0">
                        <a:ln>
                          <a:noFill/>
                        </a:ln>
                        <a:solidFill>
                          <a:srgbClr val="FFFFFF"/>
                        </a:solidFill>
                        <a:effectLst/>
                        <a:latin typeface="Lantinghei SC Demibold" panose="02000000000000000000" pitchFamily="2" charset="-122"/>
                        <a:ea typeface="Lantinghei SC Demibold" panose="02000000000000000000" pitchFamily="2"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rPr>
                        <a:t>综合测试</a:t>
                      </a:r>
                      <a:endParaRPr kumimoji="0" lang="en-US"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0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rPr>
                        <a:t>（实验操作、跨学科案例分析）</a:t>
                      </a:r>
                      <a:endParaRPr kumimoji="0" lang="zh-CN" altLang="zh-CN" sz="10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dirty="0">
                        <a:ln>
                          <a:noFill/>
                        </a:ln>
                        <a:solidFill>
                          <a:srgbClr val="FFFFFF"/>
                        </a:solidFill>
                        <a:effectLst/>
                        <a:latin typeface="Lantinghei SC Demibold" panose="02000000000000000000" pitchFamily="2" charset="-122"/>
                        <a:ea typeface="Lantinghei SC Demibold" panose="02000000000000000000" pitchFamily="2"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v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kern="1200" cap="none" normalizeH="0" baseline="0" dirty="0">
                        <a:ln>
                          <a:noFill/>
                        </a:ln>
                        <a:solidFill>
                          <a:srgbClr val="FFFFFF"/>
                        </a:solidFill>
                        <a:effectLst/>
                        <a:latin typeface="Lantinghei SC Demibold" panose="02000000000000000000" pitchFamily="2" charset="-122"/>
                        <a:ea typeface="Lantinghei SC Demibold" panose="02000000000000000000" pitchFamily="2" charset="-122"/>
                        <a:cs typeface="+mn-cs"/>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vMerge="1">
                  <a:txBody>
                    <a:bodyPr/>
                    <a:lstStyle/>
                    <a:p>
                      <a:pPr algn="ctr"/>
                      <a:endParaRPr kumimoji="0" lang="zh-CN" altLang="en-US" sz="1600" b="1" i="0" u="none" strike="noStrike" kern="1200" cap="none" normalizeH="0" baseline="0" dirty="0">
                        <a:ln>
                          <a:noFill/>
                        </a:ln>
                        <a:solidFill>
                          <a:srgbClr val="FFFFFF"/>
                        </a:solidFill>
                        <a:effectLst/>
                        <a:latin typeface="Lantinghei SC Demibold" panose="02000000000000000000" pitchFamily="2" charset="-122"/>
                        <a:ea typeface="Lantinghei SC Demibold" panose="02000000000000000000" pitchFamily="2" charset="-122"/>
                        <a:cs typeface="+mn-cs"/>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113354187"/>
                  </a:ext>
                </a:extLst>
              </a:tr>
              <a:tr h="74968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a:ln>
                            <a:noFill/>
                          </a:ln>
                          <a:solidFill>
                            <a:srgbClr val="FFFFFF"/>
                          </a:solidFill>
                          <a:effectLst/>
                          <a:latin typeface="Microsoft YaHei" panose="020B0503020204020204" pitchFamily="34" charset="-122"/>
                          <a:ea typeface="Microsoft YaHei" panose="020B0503020204020204" pitchFamily="34" charset="-122"/>
                        </a:rPr>
                        <a:t>组织</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a:ln>
                            <a:noFill/>
                          </a:ln>
                          <a:solidFill>
                            <a:srgbClr val="FFFFFF"/>
                          </a:solidFill>
                          <a:effectLst/>
                          <a:latin typeface="Microsoft YaHei" panose="020B0503020204020204" pitchFamily="34" charset="-122"/>
                          <a:ea typeface="Microsoft YaHei" panose="020B0503020204020204" pitchFamily="34" charset="-122"/>
                        </a:rPr>
                        <a:t>方式</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7">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500" b="1" i="0" u="none" strike="noStrike" cap="none" normalizeH="0" baseline="0" dirty="0">
                          <a:ln>
                            <a:noFill/>
                          </a:ln>
                          <a:solidFill>
                            <a:srgbClr val="000000"/>
                          </a:solidFill>
                          <a:effectLst/>
                          <a:latin typeface="Microsoft YaHei" panose="020B0503020204020204" pitchFamily="34" charset="-122"/>
                          <a:ea typeface="Microsoft YaHei" panose="020B0503020204020204" pitchFamily="34" charset="-122"/>
                        </a:rPr>
                        <a:t>市</a:t>
                      </a:r>
                      <a:r>
                        <a:rPr kumimoji="0" lang="zh-CN" altLang="en-US" sz="1500" b="1" i="0" u="none" strike="noStrike" cap="none" normalizeH="0" baseline="0" dirty="0">
                          <a:ln>
                            <a:noFill/>
                          </a:ln>
                          <a:solidFill>
                            <a:srgbClr val="000000"/>
                          </a:solidFill>
                          <a:effectLst/>
                          <a:latin typeface="Microsoft YaHei" panose="020B0503020204020204" pitchFamily="34" charset="-122"/>
                          <a:ea typeface="Microsoft YaHei" panose="020B0503020204020204" pitchFamily="34" charset="-122"/>
                        </a:rPr>
                        <a:t>教育考试院统一</a:t>
                      </a:r>
                      <a:r>
                        <a:rPr kumimoji="0" lang="zh-CN" altLang="zh-CN" sz="1500" b="1" i="0" u="none" strike="noStrike" cap="none" normalizeH="0" baseline="0" dirty="0">
                          <a:ln>
                            <a:noFill/>
                          </a:ln>
                          <a:solidFill>
                            <a:srgbClr val="000000"/>
                          </a:solidFill>
                          <a:effectLst/>
                          <a:latin typeface="Microsoft YaHei" panose="020B0503020204020204" pitchFamily="34" charset="-122"/>
                          <a:ea typeface="Microsoft YaHei" panose="020B0503020204020204" pitchFamily="34" charset="-122"/>
                        </a:rPr>
                        <a:t>命题、</a:t>
                      </a:r>
                      <a:r>
                        <a:rPr kumimoji="0" lang="zh-CN" altLang="en-US" sz="1500" b="1" i="0" u="none" strike="noStrike" cap="none" normalizeH="0" baseline="0" dirty="0">
                          <a:ln>
                            <a:noFill/>
                          </a:ln>
                          <a:solidFill>
                            <a:srgbClr val="000000"/>
                          </a:solidFill>
                          <a:effectLst/>
                          <a:latin typeface="Microsoft YaHei" panose="020B0503020204020204" pitchFamily="34" charset="-122"/>
                          <a:ea typeface="Microsoft YaHei" panose="020B0503020204020204" pitchFamily="34" charset="-122"/>
                        </a:rPr>
                        <a:t>统一</a:t>
                      </a:r>
                      <a:r>
                        <a:rPr kumimoji="0" lang="zh-Hans" altLang="en-US" sz="1500" b="1" i="0" u="none" strike="noStrike" cap="none" normalizeH="0" baseline="0" dirty="0">
                          <a:ln>
                            <a:noFill/>
                          </a:ln>
                          <a:solidFill>
                            <a:srgbClr val="000000"/>
                          </a:solidFill>
                          <a:effectLst/>
                          <a:latin typeface="Microsoft YaHei" panose="020B0503020204020204" pitchFamily="34" charset="-122"/>
                          <a:ea typeface="Microsoft YaHei" panose="020B0503020204020204" pitchFamily="34" charset="-122"/>
                        </a:rPr>
                        <a:t>组织</a:t>
                      </a:r>
                      <a:r>
                        <a:rPr kumimoji="0" lang="zh-CN" altLang="en-US" sz="1500" b="1" i="0" u="none" strike="noStrike" cap="none" normalizeH="0" baseline="0" dirty="0">
                          <a:ln>
                            <a:noFill/>
                          </a:ln>
                          <a:solidFill>
                            <a:srgbClr val="000000"/>
                          </a:solidFill>
                          <a:effectLst/>
                          <a:latin typeface="Microsoft YaHei" panose="020B0503020204020204" pitchFamily="34" charset="-122"/>
                          <a:ea typeface="Microsoft YaHei" panose="020B0503020204020204" pitchFamily="34" charset="-122"/>
                        </a:rPr>
                        <a:t>考试、统一</a:t>
                      </a:r>
                      <a:r>
                        <a:rPr kumimoji="0" lang="zh-CN" altLang="zh-CN" sz="1500" b="1" i="0" u="none" strike="noStrike" cap="none" normalizeH="0" baseline="0" dirty="0">
                          <a:ln>
                            <a:noFill/>
                          </a:ln>
                          <a:solidFill>
                            <a:srgbClr val="000000"/>
                          </a:solidFill>
                          <a:effectLst/>
                          <a:latin typeface="Microsoft YaHei" panose="020B0503020204020204" pitchFamily="34" charset="-122"/>
                          <a:ea typeface="Microsoft YaHei" panose="020B0503020204020204" pitchFamily="34" charset="-122"/>
                        </a:rPr>
                        <a:t>评卷</a:t>
                      </a:r>
                      <a:endParaRPr kumimoji="0" lang="zh-CN" altLang="zh-CN" sz="1500" b="1" i="0" u="none" strike="noStrike" cap="none" normalizeH="0" baseline="0" dirty="0">
                        <a:ln>
                          <a:noFill/>
                        </a:ln>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zh-CN" altLang="en-US"/>
                    </a:p>
                  </a:txBody>
                  <a:tcPr/>
                </a:tc>
                <a:tc hMerge="1">
                  <a:txBody>
                    <a:bodyPr/>
                    <a:lstStyle/>
                    <a:p>
                      <a:endParaRPr lang="zh-CN"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zh-CN"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zh-CN" altLang="en-US" dirty="0"/>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748852724"/>
                  </a:ext>
                </a:extLst>
              </a:tr>
            </a:tbl>
          </a:graphicData>
        </a:graphic>
      </p:graphicFrame>
      <p:pic>
        <p:nvPicPr>
          <p:cNvPr id="5" name="图片 4">
            <a:extLst>
              <a:ext uri="{FF2B5EF4-FFF2-40B4-BE49-F238E27FC236}">
                <a16:creationId xmlns:a16="http://schemas.microsoft.com/office/drawing/2014/main" id="{7D5C7415-9557-4649-85AA-EF8FE443AC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5352" y="5085286"/>
            <a:ext cx="571991" cy="504128"/>
          </a:xfrm>
          <a:prstGeom prst="rect">
            <a:avLst/>
          </a:prstGeom>
        </p:spPr>
      </p:pic>
    </p:spTree>
    <p:extLst>
      <p:ext uri="{BB962C8B-B14F-4D97-AF65-F5344CB8AC3E}">
        <p14:creationId xmlns:p14="http://schemas.microsoft.com/office/powerpoint/2010/main" val="213467686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图片 4" descr="BK.jpg">
            <a:extLst>
              <a:ext uri="{FF2B5EF4-FFF2-40B4-BE49-F238E27FC236}">
                <a16:creationId xmlns:a16="http://schemas.microsoft.com/office/drawing/2014/main" id="{79F4825C-D464-0F42-9BB6-7A0DF0E229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02C69F30-1D51-7648-86F2-BAC1C9C38814}"/>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71">
            <a:extLst>
              <a:ext uri="{FF2B5EF4-FFF2-40B4-BE49-F238E27FC236}">
                <a16:creationId xmlns:a16="http://schemas.microsoft.com/office/drawing/2014/main" id="{4ACE3978-73B6-BD4D-AB58-493DAC311C08}"/>
              </a:ext>
            </a:extLst>
          </p:cNvPr>
          <p:cNvSpPr>
            <a:spLocks noChangeArrowheads="1"/>
          </p:cNvSpPr>
          <p:nvPr/>
        </p:nvSpPr>
        <p:spPr bwMode="auto">
          <a:xfrm>
            <a:off x="888057"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考试组织与实施</a:t>
            </a:r>
          </a:p>
        </p:txBody>
      </p:sp>
      <p:sp>
        <p:nvSpPr>
          <p:cNvPr id="3" name="矩形 2">
            <a:extLst>
              <a:ext uri="{FF2B5EF4-FFF2-40B4-BE49-F238E27FC236}">
                <a16:creationId xmlns:a16="http://schemas.microsoft.com/office/drawing/2014/main" id="{3B519805-5C04-4A49-B17D-0B3C884D0E8C}"/>
              </a:ext>
            </a:extLst>
          </p:cNvPr>
          <p:cNvSpPr/>
          <p:nvPr/>
        </p:nvSpPr>
        <p:spPr>
          <a:xfrm>
            <a:off x="604043" y="1700808"/>
            <a:ext cx="7784381" cy="775662"/>
          </a:xfrm>
          <a:prstGeom prst="rect">
            <a:avLst/>
          </a:prstGeom>
        </p:spPr>
        <p:txBody>
          <a:bodyPr wrap="square">
            <a:spAutoFit/>
          </a:bodyPr>
          <a:lstStyle/>
          <a:p>
            <a:pPr indent="355600">
              <a:lnSpc>
                <a:spcPts val="2800"/>
              </a:lnSpc>
              <a:spcAft>
                <a:spcPts val="0"/>
              </a:spcAft>
            </a:pPr>
            <a:r>
              <a:rPr lang="zh-CN" altLang="en-US" sz="2200" b="1" dirty="0">
                <a:latin typeface="微软雅黑" panose="020B0503020204020204" pitchFamily="34" charset="-122"/>
                <a:ea typeface="微软雅黑" panose="020B0503020204020204" pitchFamily="34" charset="-122"/>
                <a:cs typeface="Arial Black" panose="020B0604020202020204" pitchFamily="34" charset="0"/>
              </a:rPr>
              <a:t>考试组织</a:t>
            </a:r>
            <a:endParaRPr lang="zh-CN" altLang="zh-CN" sz="2200" b="1" dirty="0">
              <a:latin typeface="微软雅黑" panose="020B0503020204020204" pitchFamily="34" charset="-122"/>
              <a:ea typeface="微软雅黑" panose="020B0503020204020204" pitchFamily="34" charset="-122"/>
            </a:endParaRPr>
          </a:p>
          <a:p>
            <a:pPr indent="355600">
              <a:lnSpc>
                <a:spcPts val="2800"/>
              </a:lnSpc>
              <a:spcAft>
                <a:spcPts val="0"/>
              </a:spcAft>
            </a:pPr>
            <a:endParaRPr lang="en-US" altLang="zh-CN" b="1" dirty="0">
              <a:solidFill>
                <a:schemeClr val="accent2"/>
              </a:solidFill>
              <a:latin typeface="微软雅黑" panose="020B0503020204020204" pitchFamily="34" charset="-122"/>
              <a:ea typeface="微软雅黑" panose="020B0503020204020204" pitchFamily="34" charset="-122"/>
            </a:endParaRPr>
          </a:p>
        </p:txBody>
      </p:sp>
      <p:graphicFrame>
        <p:nvGraphicFramePr>
          <p:cNvPr id="9" name="表格 8">
            <a:extLst>
              <a:ext uri="{FF2B5EF4-FFF2-40B4-BE49-F238E27FC236}">
                <a16:creationId xmlns:a16="http://schemas.microsoft.com/office/drawing/2014/main" id="{A2B9BA3C-24D8-1845-8422-5B99FCBF0EB0}"/>
              </a:ext>
            </a:extLst>
          </p:cNvPr>
          <p:cNvGraphicFramePr>
            <a:graphicFrameLocks noGrp="1"/>
          </p:cNvGraphicFramePr>
          <p:nvPr>
            <p:extLst>
              <p:ext uri="{D42A27DB-BD31-4B8C-83A1-F6EECF244321}">
                <p14:modId xmlns:p14="http://schemas.microsoft.com/office/powerpoint/2010/main" val="3608470316"/>
              </p:ext>
            </p:extLst>
          </p:nvPr>
        </p:nvGraphicFramePr>
        <p:xfrm>
          <a:off x="976452" y="2503079"/>
          <a:ext cx="7424339" cy="2469146"/>
        </p:xfrm>
        <a:graphic>
          <a:graphicData uri="http://schemas.openxmlformats.org/drawingml/2006/table">
            <a:tbl>
              <a:tblPr/>
              <a:tblGrid>
                <a:gridCol w="1376132">
                  <a:extLst>
                    <a:ext uri="{9D8B030D-6E8A-4147-A177-3AD203B41FA5}">
                      <a16:colId xmlns:a16="http://schemas.microsoft.com/office/drawing/2014/main" val="4151186401"/>
                    </a:ext>
                  </a:extLst>
                </a:gridCol>
                <a:gridCol w="1238518">
                  <a:extLst>
                    <a:ext uri="{9D8B030D-6E8A-4147-A177-3AD203B41FA5}">
                      <a16:colId xmlns:a16="http://schemas.microsoft.com/office/drawing/2014/main" val="209957097"/>
                    </a:ext>
                  </a:extLst>
                </a:gridCol>
                <a:gridCol w="1100906">
                  <a:extLst>
                    <a:ext uri="{9D8B030D-6E8A-4147-A177-3AD203B41FA5}">
                      <a16:colId xmlns:a16="http://schemas.microsoft.com/office/drawing/2014/main" val="2001066390"/>
                    </a:ext>
                  </a:extLst>
                </a:gridCol>
                <a:gridCol w="1288801">
                  <a:extLst>
                    <a:ext uri="{9D8B030D-6E8A-4147-A177-3AD203B41FA5}">
                      <a16:colId xmlns:a16="http://schemas.microsoft.com/office/drawing/2014/main" val="3985372122"/>
                    </a:ext>
                  </a:extLst>
                </a:gridCol>
                <a:gridCol w="1262338">
                  <a:extLst>
                    <a:ext uri="{9D8B030D-6E8A-4147-A177-3AD203B41FA5}">
                      <a16:colId xmlns:a16="http://schemas.microsoft.com/office/drawing/2014/main" val="297018795"/>
                    </a:ext>
                  </a:extLst>
                </a:gridCol>
                <a:gridCol w="1157644">
                  <a:extLst>
                    <a:ext uri="{9D8B030D-6E8A-4147-A177-3AD203B41FA5}">
                      <a16:colId xmlns:a16="http://schemas.microsoft.com/office/drawing/2014/main" val="1459645958"/>
                    </a:ext>
                  </a:extLst>
                </a:gridCol>
              </a:tblGrid>
              <a:tr h="925921">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考试</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科目</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信息</a:t>
                      </a:r>
                      <a:endParaRPr kumimoji="0" lang="en-US"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科技</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地理</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科学</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生命</a:t>
                      </a:r>
                      <a:endParaRPr kumimoji="0" lang="en-US"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科学</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kern="1200"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mn-cs"/>
                        </a:rPr>
                        <a:t>社会</a:t>
                      </a: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480788394"/>
                  </a:ext>
                </a:extLst>
              </a:tr>
              <a:tr h="1543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组织</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rPr>
                        <a:t>方式</a:t>
                      </a:r>
                      <a:endParaRPr kumimoji="0" lang="zh-CN" altLang="zh-CN" sz="1600" b="1" i="0" u="none" strike="noStrike" cap="none" normalizeH="0" baseline="0" dirty="0">
                        <a:ln>
                          <a:noFill/>
                        </a:ln>
                        <a:solidFill>
                          <a:srgbClr val="FFFFF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gridSpan="5">
                  <a:txBody>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zh-CN" sz="1600" b="1" i="0" u="none" strike="noStrike" kern="1200" cap="none" normalizeH="0" baseline="0" dirty="0">
                          <a:ln>
                            <a:noFill/>
                          </a:ln>
                          <a:solidFill>
                            <a:srgbClr val="000000"/>
                          </a:solidFill>
                          <a:effectLst/>
                          <a:latin typeface="Microsoft YaHei" panose="020B0503020204020204" pitchFamily="34" charset="-122"/>
                          <a:ea typeface="Microsoft YaHei" panose="020B0503020204020204" pitchFamily="34" charset="-122"/>
                          <a:cs typeface="+mn-cs"/>
                        </a:rPr>
                        <a:t>市教委教研室统一命题、统一制定评分标准</a:t>
                      </a:r>
                      <a:r>
                        <a:rPr kumimoji="0" lang="zh-CN" altLang="zh-CN" sz="1600" b="1" i="0" u="none" strike="noStrike" kern="1200" cap="none" normalizeH="0" baseline="0" dirty="0">
                          <a:ln>
                            <a:noFill/>
                          </a:ln>
                          <a:solidFill>
                            <a:srgbClr val="000000"/>
                          </a:solidFill>
                          <a:effectLst/>
                          <a:latin typeface="SimHei" panose="02010609060101010101" pitchFamily="49" charset="-122"/>
                          <a:ea typeface="SimHei" panose="02010609060101010101" pitchFamily="49" charset="-122"/>
                          <a:cs typeface="+mn-cs"/>
                        </a:rPr>
                        <a:t>，</a:t>
                      </a:r>
                      <a:endParaRPr kumimoji="0" lang="en-US" altLang="zh-CN" sz="1600" b="1" i="0" u="none" strike="noStrike" kern="1200" cap="none" normalizeH="0" baseline="0" dirty="0">
                        <a:ln>
                          <a:noFill/>
                        </a:ln>
                        <a:solidFill>
                          <a:srgbClr val="000000"/>
                        </a:solidFill>
                        <a:effectLst/>
                        <a:latin typeface="SimHei" panose="02010609060101010101" pitchFamily="49" charset="-122"/>
                        <a:ea typeface="SimHei" panose="02010609060101010101" pitchFamily="49" charset="-122"/>
                        <a:cs typeface="+mn-cs"/>
                      </a:endParaRP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zh-CN" sz="1600" b="1" i="0" u="none" strike="noStrike" kern="1200" cap="none" normalizeH="0" baseline="0" dirty="0">
                          <a:ln>
                            <a:noFill/>
                          </a:ln>
                          <a:solidFill>
                            <a:srgbClr val="000000"/>
                          </a:solidFill>
                          <a:effectLst/>
                          <a:latin typeface="Microsoft YaHei" panose="020B0503020204020204" pitchFamily="34" charset="-122"/>
                          <a:ea typeface="Microsoft YaHei" panose="020B0503020204020204" pitchFamily="34" charset="-122"/>
                          <a:cs typeface="+mn-cs"/>
                        </a:rPr>
                        <a:t>由各区在统一时间组织考试和评卷</a:t>
                      </a:r>
                      <a:endParaRPr kumimoji="0" lang="zh-CN" altLang="zh-CN" sz="1600" b="1" i="0" u="none" strike="noStrike" cap="none" normalizeH="0" baseline="0" dirty="0">
                        <a:ln>
                          <a:noFill/>
                        </a:ln>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1" marR="68581"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zh-CN" altLang="en-US"/>
                    </a:p>
                  </a:txBody>
                  <a:tcPr>
                    <a:lnL w="127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tcPr>
                </a:tc>
                <a:tc hMerge="1">
                  <a:txBody>
                    <a:bodyPr/>
                    <a:lstStyle/>
                    <a:p>
                      <a:endParaRPr lang="zh-CN" altLang="en-US"/>
                    </a:p>
                  </a:txBody>
                  <a:tcPr>
                    <a:lnT w="38100" cap="flat" cmpd="sng" algn="ctr">
                      <a:solidFill>
                        <a:schemeClr val="bg1"/>
                      </a:solidFill>
                      <a:prstDash val="solid"/>
                      <a:round/>
                      <a:headEnd type="none" w="med" len="med"/>
                      <a:tailEnd type="none" w="med" len="med"/>
                    </a:lnT>
                  </a:tcPr>
                </a:tc>
                <a:tc hMerge="1">
                  <a:txBody>
                    <a:bodyPr/>
                    <a:lstStyle/>
                    <a:p>
                      <a:endParaRPr lang="zh-CN" altLang="en-US"/>
                    </a:p>
                  </a:txBody>
                  <a:tcPr>
                    <a:lnT w="38100" cap="flat" cmpd="sng" algn="ctr">
                      <a:solidFill>
                        <a:schemeClr val="bg1"/>
                      </a:solidFill>
                      <a:prstDash val="solid"/>
                      <a:round/>
                      <a:headEnd type="none" w="med" len="med"/>
                      <a:tailEnd type="none" w="med" len="med"/>
                    </a:lnT>
                  </a:tcPr>
                </a:tc>
                <a:tc hMerge="1">
                  <a:txBody>
                    <a:bodyPr/>
                    <a:lstStyle/>
                    <a:p>
                      <a:endParaRPr lang="zh-CN" altLang="en-US"/>
                    </a:p>
                  </a:txBody>
                  <a:tcPr>
                    <a:lnT w="381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748852724"/>
                  </a:ext>
                </a:extLst>
              </a:tr>
            </a:tbl>
          </a:graphicData>
        </a:graphic>
      </p:graphicFrame>
    </p:spTree>
    <p:extLst>
      <p:ext uri="{BB962C8B-B14F-4D97-AF65-F5344CB8AC3E}">
        <p14:creationId xmlns:p14="http://schemas.microsoft.com/office/powerpoint/2010/main" val="96914968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图片 4" descr="BK.jpg">
            <a:extLst>
              <a:ext uri="{FF2B5EF4-FFF2-40B4-BE49-F238E27FC236}">
                <a16:creationId xmlns:a16="http://schemas.microsoft.com/office/drawing/2014/main" id="{2896342D-ABC1-F547-A706-F96D20A374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00EDFC33-2632-FB41-884C-E1EBBB9F09CB}"/>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24" name="矩形 4">
            <a:extLst>
              <a:ext uri="{FF2B5EF4-FFF2-40B4-BE49-F238E27FC236}">
                <a16:creationId xmlns:a16="http://schemas.microsoft.com/office/drawing/2014/main" id="{BA7C1C24-47A3-6744-B4A9-AC868DF5CB62}"/>
              </a:ext>
            </a:extLst>
          </p:cNvPr>
          <p:cNvSpPr>
            <a:spLocks noChangeArrowheads="1"/>
          </p:cNvSpPr>
          <p:nvPr/>
        </p:nvSpPr>
        <p:spPr bwMode="auto">
          <a:xfrm>
            <a:off x="782662" y="2708920"/>
            <a:ext cx="7907337" cy="1299395"/>
          </a:xfrm>
          <a:prstGeom prst="rect">
            <a:avLst/>
          </a:prstGeom>
          <a:noFill/>
          <a:ln w="9525">
            <a:noFill/>
            <a:miter lim="800000"/>
            <a:headEnd/>
            <a:tailEnd/>
          </a:ln>
        </p:spPr>
        <p:txBody>
          <a:bodyPr>
            <a:spAutoFit/>
          </a:bodyPr>
          <a:lstStyle/>
          <a:p>
            <a:pPr eaLnBrk="1" hangingPunct="1">
              <a:lnSpc>
                <a:spcPct val="150000"/>
              </a:lnSpc>
              <a:defRPr/>
            </a:pPr>
            <a:r>
              <a:rPr lang="en-US" altLang="zh-CN" sz="1900" b="1" dirty="0">
                <a:solidFill>
                  <a:srgbClr val="002060"/>
                </a:solidFill>
                <a:latin typeface="微软雅黑" pitchFamily="34" charset="-122"/>
                <a:ea typeface="微软雅黑" pitchFamily="34" charset="-122"/>
              </a:rPr>
              <a:t>《</a:t>
            </a:r>
            <a:r>
              <a:rPr lang="zh-CN" altLang="en-US" sz="1900" b="1" dirty="0">
                <a:solidFill>
                  <a:srgbClr val="002060"/>
                </a:solidFill>
                <a:latin typeface="微软雅黑" pitchFamily="34" charset="-122"/>
                <a:ea typeface="微软雅黑" pitchFamily="34" charset="-122"/>
              </a:rPr>
              <a:t>国务院关于深化考试招生制度改革的实施意见</a:t>
            </a:r>
            <a:r>
              <a:rPr lang="en-US" altLang="zh-CN" sz="1900" b="1" dirty="0">
                <a:solidFill>
                  <a:srgbClr val="002060"/>
                </a:solidFill>
                <a:latin typeface="微软雅黑" pitchFamily="34" charset="-122"/>
                <a:ea typeface="微软雅黑" pitchFamily="34" charset="-122"/>
              </a:rPr>
              <a:t>》</a:t>
            </a:r>
            <a:r>
              <a:rPr lang="zh-CN" altLang="en-US" sz="1600" b="1" dirty="0">
                <a:solidFill>
                  <a:srgbClr val="002060"/>
                </a:solidFill>
                <a:latin typeface="微软雅黑" pitchFamily="34" charset="-122"/>
                <a:ea typeface="微软雅黑" pitchFamily="34" charset="-122"/>
              </a:rPr>
              <a:t>（</a:t>
            </a:r>
            <a:r>
              <a:rPr lang="zh-CN" altLang="en-US" sz="1600" b="1" dirty="0">
                <a:solidFill>
                  <a:schemeClr val="tx2">
                    <a:lumMod val="75000"/>
                  </a:schemeClr>
                </a:solidFill>
                <a:latin typeface="微软雅黑" pitchFamily="34" charset="-122"/>
                <a:ea typeface="微软雅黑" pitchFamily="34" charset="-122"/>
              </a:rPr>
              <a:t>国发</a:t>
            </a:r>
            <a:r>
              <a:rPr lang="zh-CN" altLang="zh-CN" sz="1600" b="1" kern="100" dirty="0">
                <a:solidFill>
                  <a:schemeClr val="tx2">
                    <a:lumMod val="75000"/>
                  </a:schemeClr>
                </a:solidFill>
                <a:latin typeface="Microsoft YaHei" panose="020B0503020204020204" pitchFamily="34" charset="-122"/>
                <a:ea typeface="Microsoft YaHei" panose="020B0503020204020204" pitchFamily="34" charset="-122"/>
              </a:rPr>
              <a:t>〔</a:t>
            </a:r>
            <a:r>
              <a:rPr lang="en-US" altLang="zh-CN" sz="1600" b="1" dirty="0">
                <a:solidFill>
                  <a:schemeClr val="tx2">
                    <a:lumMod val="75000"/>
                  </a:schemeClr>
                </a:solidFill>
                <a:latin typeface="Arial Black" charset="0"/>
                <a:ea typeface="Arial Black" charset="0"/>
                <a:cs typeface="Arial Black" charset="0"/>
              </a:rPr>
              <a:t>2014</a:t>
            </a:r>
            <a:r>
              <a:rPr lang="zh-CN" altLang="zh-CN" sz="1600" b="1" kern="100" dirty="0">
                <a:solidFill>
                  <a:schemeClr val="tx2">
                    <a:lumMod val="75000"/>
                  </a:schemeClr>
                </a:solidFill>
                <a:latin typeface="Microsoft YaHei" panose="020B0503020204020204" pitchFamily="34" charset="-122"/>
                <a:ea typeface="Microsoft YaHei" panose="020B0503020204020204" pitchFamily="34" charset="-122"/>
              </a:rPr>
              <a:t>〕</a:t>
            </a:r>
            <a:r>
              <a:rPr lang="en-US" altLang="zh-CN" sz="1600" b="1" dirty="0">
                <a:solidFill>
                  <a:schemeClr val="tx2">
                    <a:lumMod val="75000"/>
                  </a:schemeClr>
                </a:solidFill>
                <a:latin typeface="Arial Black" charset="0"/>
                <a:ea typeface="Arial Black" charset="0"/>
                <a:cs typeface="Arial Black" charset="0"/>
              </a:rPr>
              <a:t>35</a:t>
            </a:r>
            <a:r>
              <a:rPr lang="zh-CN" altLang="en-US" sz="1600" b="1" dirty="0">
                <a:solidFill>
                  <a:schemeClr val="tx2">
                    <a:lumMod val="75000"/>
                  </a:schemeClr>
                </a:solidFill>
                <a:latin typeface="Arial Black" charset="0"/>
                <a:ea typeface="Arial Black" charset="0"/>
                <a:cs typeface="Arial Black" charset="0"/>
              </a:rPr>
              <a:t> </a:t>
            </a:r>
            <a:r>
              <a:rPr lang="zh-CN" altLang="en-US" sz="1600" b="1" dirty="0">
                <a:solidFill>
                  <a:srgbClr val="002060"/>
                </a:solidFill>
                <a:latin typeface="微软雅黑" pitchFamily="34" charset="-122"/>
                <a:ea typeface="微软雅黑" pitchFamily="34" charset="-122"/>
              </a:rPr>
              <a:t>号）</a:t>
            </a:r>
            <a:endParaRPr lang="en-US" altLang="zh-CN" sz="1600" b="1" dirty="0">
              <a:solidFill>
                <a:srgbClr val="002060"/>
              </a:solidFill>
              <a:latin typeface="微软雅黑" pitchFamily="34" charset="-122"/>
              <a:ea typeface="微软雅黑" pitchFamily="34" charset="-122"/>
            </a:endParaRPr>
          </a:p>
          <a:p>
            <a:pPr eaLnBrk="1" hangingPunct="1">
              <a:lnSpc>
                <a:spcPct val="150000"/>
              </a:lnSpc>
              <a:defRPr/>
            </a:pPr>
            <a:r>
              <a:rPr lang="en-US" altLang="zh-CN" sz="1900" b="1" dirty="0">
                <a:solidFill>
                  <a:srgbClr val="002060"/>
                </a:solidFill>
                <a:latin typeface="微软雅黑" pitchFamily="34" charset="-122"/>
                <a:ea typeface="微软雅黑" pitchFamily="34" charset="-122"/>
              </a:rPr>
              <a:t>《</a:t>
            </a:r>
            <a:r>
              <a:rPr lang="zh-CN" altLang="en-US" sz="1900" b="1" dirty="0">
                <a:solidFill>
                  <a:srgbClr val="002060"/>
                </a:solidFill>
                <a:latin typeface="微软雅黑" pitchFamily="34" charset="-122"/>
                <a:ea typeface="微软雅黑" pitchFamily="34" charset="-122"/>
              </a:rPr>
              <a:t>教育部关于进一步推进高中阶段学校考试招生制度改革的指导意见</a:t>
            </a:r>
            <a:r>
              <a:rPr lang="en-US" altLang="zh-CN" sz="1900" b="1" dirty="0">
                <a:solidFill>
                  <a:srgbClr val="002060"/>
                </a:solidFill>
                <a:latin typeface="微软雅黑" pitchFamily="34" charset="-122"/>
                <a:ea typeface="微软雅黑" pitchFamily="34" charset="-122"/>
              </a:rPr>
              <a:t>》</a:t>
            </a:r>
          </a:p>
          <a:p>
            <a:pPr eaLnBrk="1" hangingPunct="1">
              <a:lnSpc>
                <a:spcPct val="150000"/>
              </a:lnSpc>
              <a:defRPr/>
            </a:pPr>
            <a:r>
              <a:rPr lang="zh-CN" altLang="en-US" sz="1600" b="1" dirty="0">
                <a:solidFill>
                  <a:srgbClr val="002060"/>
                </a:solidFill>
                <a:latin typeface="微软雅黑" pitchFamily="34" charset="-122"/>
                <a:ea typeface="微软雅黑" pitchFamily="34" charset="-122"/>
              </a:rPr>
              <a:t> （教基二</a:t>
            </a:r>
            <a:r>
              <a:rPr lang="zh-CN" altLang="zh-CN" sz="1600" b="1" kern="100" dirty="0">
                <a:solidFill>
                  <a:schemeClr val="tx2">
                    <a:lumMod val="75000"/>
                  </a:schemeClr>
                </a:solidFill>
                <a:latin typeface="Microsoft YaHei" panose="020B0503020204020204" pitchFamily="34" charset="-122"/>
                <a:ea typeface="Microsoft YaHei" panose="020B0503020204020204" pitchFamily="34" charset="-122"/>
              </a:rPr>
              <a:t>〔</a:t>
            </a:r>
            <a:r>
              <a:rPr lang="en-US" altLang="zh-CN" sz="1600" b="1" dirty="0">
                <a:solidFill>
                  <a:schemeClr val="tx2">
                    <a:lumMod val="75000"/>
                  </a:schemeClr>
                </a:solidFill>
                <a:latin typeface="Arial Black" charset="0"/>
                <a:ea typeface="Arial Black" charset="0"/>
                <a:cs typeface="Arial Black" charset="0"/>
              </a:rPr>
              <a:t>2016</a:t>
            </a:r>
            <a:r>
              <a:rPr lang="zh-CN" altLang="zh-CN" sz="1600" b="1" kern="100" dirty="0">
                <a:solidFill>
                  <a:schemeClr val="tx2">
                    <a:lumMod val="75000"/>
                  </a:schemeClr>
                </a:solidFill>
                <a:latin typeface="Microsoft YaHei" panose="020B0503020204020204" pitchFamily="34" charset="-122"/>
                <a:ea typeface="Microsoft YaHei" panose="020B0503020204020204" pitchFamily="34" charset="-122"/>
              </a:rPr>
              <a:t>〕</a:t>
            </a:r>
            <a:r>
              <a:rPr lang="en-US" altLang="zh-CN" sz="1600" b="1" dirty="0">
                <a:solidFill>
                  <a:schemeClr val="tx2">
                    <a:lumMod val="75000"/>
                  </a:schemeClr>
                </a:solidFill>
                <a:latin typeface="Arial Black" charset="0"/>
                <a:ea typeface="Arial Black" charset="0"/>
                <a:cs typeface="Arial Black" charset="0"/>
              </a:rPr>
              <a:t>4</a:t>
            </a:r>
            <a:r>
              <a:rPr lang="zh-CN" altLang="en-US" sz="1600" b="1" dirty="0">
                <a:solidFill>
                  <a:schemeClr val="tx2">
                    <a:lumMod val="75000"/>
                  </a:schemeClr>
                </a:solidFill>
                <a:latin typeface="Arial Black" charset="0"/>
                <a:ea typeface="Arial Black" charset="0"/>
                <a:cs typeface="Arial Black" charset="0"/>
              </a:rPr>
              <a:t> </a:t>
            </a:r>
            <a:r>
              <a:rPr lang="zh-CN" altLang="en-US" sz="1600" b="1" dirty="0">
                <a:solidFill>
                  <a:schemeClr val="tx2">
                    <a:lumMod val="75000"/>
                  </a:schemeClr>
                </a:solidFill>
                <a:latin typeface="微软雅黑" pitchFamily="34" charset="-122"/>
                <a:ea typeface="微软雅黑" pitchFamily="34" charset="-122"/>
              </a:rPr>
              <a:t>号）</a:t>
            </a:r>
            <a:endParaRPr lang="en-US" altLang="zh-CN" sz="1600" b="1" dirty="0">
              <a:solidFill>
                <a:schemeClr val="tx2">
                  <a:lumMod val="75000"/>
                </a:schemeClr>
              </a:solidFill>
              <a:latin typeface="微软雅黑" pitchFamily="34" charset="-122"/>
              <a:ea typeface="微软雅黑" pitchFamily="34" charset="-122"/>
            </a:endParaRPr>
          </a:p>
        </p:txBody>
      </p:sp>
      <p:sp>
        <p:nvSpPr>
          <p:cNvPr id="20484" name="矩形 4">
            <a:extLst>
              <a:ext uri="{FF2B5EF4-FFF2-40B4-BE49-F238E27FC236}">
                <a16:creationId xmlns:a16="http://schemas.microsoft.com/office/drawing/2014/main" id="{19296269-4F31-8F41-B043-A6437484CBD1}"/>
              </a:ext>
            </a:extLst>
          </p:cNvPr>
          <p:cNvSpPr>
            <a:spLocks noChangeArrowheads="1"/>
          </p:cNvSpPr>
          <p:nvPr/>
        </p:nvSpPr>
        <p:spPr bwMode="auto">
          <a:xfrm>
            <a:off x="913135" y="4077072"/>
            <a:ext cx="7907337" cy="96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zh-CN" altLang="en-US" sz="2000" b="1" dirty="0">
                <a:latin typeface="微软雅黑" panose="020B0503020204020204" pitchFamily="34" charset="-122"/>
                <a:ea typeface="微软雅黑" panose="020B0503020204020204" pitchFamily="34" charset="-122"/>
              </a:rPr>
              <a:t>与</a:t>
            </a:r>
            <a:r>
              <a:rPr lang="en-US" altLang="zh-CN" sz="1900" b="1" dirty="0">
                <a:solidFill>
                  <a:srgbClr val="002060"/>
                </a:solidFill>
                <a:latin typeface="微软雅黑" panose="020B0503020204020204" pitchFamily="34" charset="-122"/>
                <a:ea typeface="微软雅黑" panose="020B0503020204020204" pitchFamily="34" charset="-122"/>
              </a:rPr>
              <a:t>《</a:t>
            </a:r>
            <a:r>
              <a:rPr lang="zh-CN" altLang="en-US" sz="1900" b="1" dirty="0">
                <a:solidFill>
                  <a:srgbClr val="002060"/>
                </a:solidFill>
                <a:latin typeface="微软雅黑" panose="020B0503020204020204" pitchFamily="34" charset="-122"/>
                <a:ea typeface="微软雅黑" panose="020B0503020204020204" pitchFamily="34" charset="-122"/>
              </a:rPr>
              <a:t>上海市进一步推进高中阶段学校考试招生制度改革实施意见</a:t>
            </a:r>
            <a:r>
              <a:rPr lang="en-US" altLang="zh-CN" sz="1900" b="1" dirty="0">
                <a:solidFill>
                  <a:srgbClr val="002060"/>
                </a:solidFill>
                <a:latin typeface="微软雅黑" panose="020B0503020204020204" pitchFamily="34" charset="-122"/>
                <a:ea typeface="微软雅黑" panose="020B0503020204020204" pitchFamily="34" charset="-122"/>
              </a:rPr>
              <a:t>》</a:t>
            </a:r>
          </a:p>
          <a:p>
            <a:pPr eaLnBrk="1" hangingPunct="1">
              <a:lnSpc>
                <a:spcPct val="150000"/>
              </a:lnSpc>
              <a:spcBef>
                <a:spcPct val="0"/>
              </a:spcBef>
              <a:buFontTx/>
              <a:buNone/>
            </a:pPr>
            <a:r>
              <a:rPr lang="zh-CN" altLang="en-US" sz="1600" b="1" dirty="0">
                <a:solidFill>
                  <a:srgbClr val="002060"/>
                </a:solidFill>
                <a:latin typeface="微软雅黑" pitchFamily="34" charset="-122"/>
                <a:ea typeface="微软雅黑" pitchFamily="34" charset="-122"/>
              </a:rPr>
              <a:t>（沪教委规</a:t>
            </a:r>
            <a:r>
              <a:rPr lang="zh-CN" altLang="zh-CN" sz="1600" b="1" kern="100" dirty="0">
                <a:solidFill>
                  <a:schemeClr val="tx2">
                    <a:lumMod val="75000"/>
                  </a:schemeClr>
                </a:solidFill>
                <a:latin typeface="Microsoft YaHei" panose="020B0503020204020204" pitchFamily="34" charset="-122"/>
                <a:ea typeface="Microsoft YaHei" panose="020B0503020204020204" pitchFamily="34" charset="-122"/>
              </a:rPr>
              <a:t>〔</a:t>
            </a:r>
            <a:r>
              <a:rPr lang="en-US" altLang="zh-CN" sz="1600" b="1" dirty="0">
                <a:solidFill>
                  <a:srgbClr val="002060"/>
                </a:solidFill>
                <a:latin typeface="Arial Black" charset="0"/>
                <a:ea typeface="Arial Black" charset="0"/>
                <a:cs typeface="Arial Black" charset="0"/>
              </a:rPr>
              <a:t>2018</a:t>
            </a:r>
            <a:r>
              <a:rPr lang="zh-CN" altLang="zh-CN" sz="1600" b="1" kern="100" dirty="0">
                <a:solidFill>
                  <a:schemeClr val="tx2">
                    <a:lumMod val="75000"/>
                  </a:schemeClr>
                </a:solidFill>
                <a:latin typeface="Microsoft YaHei" panose="020B0503020204020204" pitchFamily="34" charset="-122"/>
                <a:ea typeface="Microsoft YaHei" panose="020B0503020204020204" pitchFamily="34" charset="-122"/>
              </a:rPr>
              <a:t>〕</a:t>
            </a:r>
            <a:r>
              <a:rPr lang="en-US" altLang="zh-CN" sz="1600" b="1" dirty="0">
                <a:solidFill>
                  <a:srgbClr val="002060"/>
                </a:solidFill>
                <a:latin typeface="Arial Black" charset="0"/>
                <a:ea typeface="Arial Black" charset="0"/>
                <a:cs typeface="Arial Black" charset="0"/>
              </a:rPr>
              <a:t>3</a:t>
            </a:r>
            <a:r>
              <a:rPr lang="zh-CN" altLang="en-US" sz="1600" b="1" dirty="0">
                <a:solidFill>
                  <a:srgbClr val="002060"/>
                </a:solidFill>
                <a:latin typeface="Arial Black" charset="0"/>
                <a:ea typeface="Arial Black" charset="0"/>
                <a:cs typeface="Arial Black" charset="0"/>
              </a:rPr>
              <a:t> </a:t>
            </a:r>
            <a:r>
              <a:rPr lang="zh-CN" altLang="en-US" sz="1600" b="1" dirty="0">
                <a:solidFill>
                  <a:srgbClr val="002060"/>
                </a:solidFill>
                <a:latin typeface="微软雅黑" pitchFamily="34" charset="-122"/>
                <a:ea typeface="微软雅黑" pitchFamily="34" charset="-122"/>
              </a:rPr>
              <a:t>号）</a:t>
            </a:r>
            <a:r>
              <a:rPr lang="en-US" altLang="zh-CN" sz="1600" b="1" dirty="0">
                <a:solidFill>
                  <a:srgbClr val="002060"/>
                </a:solidFill>
                <a:latin typeface="微软雅黑" pitchFamily="34" charset="-122"/>
                <a:ea typeface="微软雅黑" pitchFamily="34" charset="-122"/>
              </a:rPr>
              <a:t> </a:t>
            </a:r>
            <a:r>
              <a:rPr lang="zh-CN" altLang="en-US" sz="2000" b="1" dirty="0">
                <a:latin typeface="微软雅黑" panose="020B0503020204020204" pitchFamily="34" charset="-122"/>
                <a:ea typeface="微软雅黑" panose="020B0503020204020204" pitchFamily="34" charset="-122"/>
              </a:rPr>
              <a:t>相配套</a:t>
            </a:r>
          </a:p>
        </p:txBody>
      </p:sp>
      <p:sp>
        <p:nvSpPr>
          <p:cNvPr id="20485" name="Rectangle 382">
            <a:extLst>
              <a:ext uri="{FF2B5EF4-FFF2-40B4-BE49-F238E27FC236}">
                <a16:creationId xmlns:a16="http://schemas.microsoft.com/office/drawing/2014/main" id="{4B43CCA4-7BE4-2943-A11E-BAB87297A39D}"/>
              </a:ext>
            </a:extLst>
          </p:cNvPr>
          <p:cNvSpPr txBox="1">
            <a:spLocks noChangeArrowheads="1"/>
          </p:cNvSpPr>
          <p:nvPr/>
        </p:nvSpPr>
        <p:spPr bwMode="black">
          <a:xfrm>
            <a:off x="965150" y="389118"/>
            <a:ext cx="72072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80000"/>
              </a:lnSpc>
              <a:spcBef>
                <a:spcPct val="0"/>
              </a:spcBef>
              <a:buFontTx/>
              <a:buNone/>
            </a:pPr>
            <a:r>
              <a:rPr lang="zh-CN" altLang="en-US" sz="2200" b="1" dirty="0">
                <a:solidFill>
                  <a:schemeClr val="bg1"/>
                </a:solidFill>
                <a:latin typeface="微软雅黑" panose="020B0503020204020204" pitchFamily="34" charset="-122"/>
                <a:ea typeface="微软雅黑" panose="020B0503020204020204" pitchFamily="34" charset="-122"/>
              </a:rPr>
              <a:t>政策依据</a:t>
            </a:r>
            <a:endParaRPr lang="en-US" altLang="ko-KR" sz="2200" b="1" dirty="0">
              <a:solidFill>
                <a:schemeClr val="bg1"/>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A308D91C-F55E-E843-8F43-FFBC06B13A24}"/>
              </a:ext>
            </a:extLst>
          </p:cNvPr>
          <p:cNvSpPr/>
          <p:nvPr/>
        </p:nvSpPr>
        <p:spPr>
          <a:xfrm>
            <a:off x="899592" y="1606339"/>
            <a:ext cx="7560840" cy="957891"/>
          </a:xfrm>
          <a:prstGeom prst="rect">
            <a:avLst/>
          </a:prstGeom>
        </p:spPr>
        <p:txBody>
          <a:bodyPr wrap="square">
            <a:spAutoFit/>
          </a:bodyPr>
          <a:lstStyle/>
          <a:p>
            <a:pPr eaLnBrk="1" hangingPunct="1">
              <a:lnSpc>
                <a:spcPct val="150000"/>
              </a:lnSpc>
              <a:defRPr/>
            </a:pPr>
            <a:r>
              <a:rPr lang="zh-CN" altLang="en-US" sz="1950" b="1" dirty="0">
                <a:latin typeface="微软雅黑" pitchFamily="34" charset="-122"/>
                <a:ea typeface="微软雅黑" pitchFamily="34" charset="-122"/>
              </a:rPr>
              <a:t>为</a:t>
            </a:r>
            <a:r>
              <a:rPr lang="zh-CN" altLang="zh-CN" sz="1950" b="1" dirty="0">
                <a:latin typeface="微软雅黑" pitchFamily="34" charset="-122"/>
                <a:ea typeface="微软雅黑" pitchFamily="34" charset="-122"/>
              </a:rPr>
              <a:t>适应本市深化初中课程改革和进一步推进高中阶段学校考试招生改革的需要</a:t>
            </a:r>
            <a:r>
              <a:rPr lang="zh-CN" altLang="en-US" sz="1950" b="1" dirty="0">
                <a:latin typeface="SimHei" charset="-122"/>
                <a:ea typeface="SimHei" charset="-122"/>
                <a:cs typeface="SimHei" charset="-122"/>
              </a:rPr>
              <a:t>，</a:t>
            </a:r>
            <a:r>
              <a:rPr lang="zh-CN" altLang="en-US" sz="1950" b="1" dirty="0">
                <a:latin typeface="微软雅黑" pitchFamily="34" charset="-122"/>
                <a:ea typeface="微软雅黑" pitchFamily="34" charset="-122"/>
              </a:rPr>
              <a:t>根据</a:t>
            </a:r>
            <a:r>
              <a:rPr lang="zh-CN" altLang="en-US" sz="2000" b="1" dirty="0">
                <a:latin typeface="SimHei" panose="02010609060101010101" pitchFamily="49" charset="-122"/>
                <a:ea typeface="SimHei" panose="02010609060101010101" pitchFamily="49" charset="-122"/>
              </a:rPr>
              <a:t>：</a:t>
            </a:r>
            <a:endParaRPr lang="en-US" altLang="zh-CN" sz="2000" b="1" dirty="0">
              <a:latin typeface="SimHei" panose="02010609060101010101" pitchFamily="49" charset="-122"/>
              <a:ea typeface="SimHei" panose="02010609060101010101" pitchFamily="49" charset="-122"/>
            </a:endParaRPr>
          </a:p>
        </p:txBody>
      </p:sp>
      <p:sp>
        <p:nvSpPr>
          <p:cNvPr id="8" name="矩形 4">
            <a:extLst>
              <a:ext uri="{FF2B5EF4-FFF2-40B4-BE49-F238E27FC236}">
                <a16:creationId xmlns:a16="http://schemas.microsoft.com/office/drawing/2014/main" id="{DDC76DFB-0B35-5841-AA72-09252E664E62}"/>
              </a:ext>
            </a:extLst>
          </p:cNvPr>
          <p:cNvSpPr>
            <a:spLocks noChangeArrowheads="1"/>
          </p:cNvSpPr>
          <p:nvPr/>
        </p:nvSpPr>
        <p:spPr bwMode="auto">
          <a:xfrm>
            <a:off x="899592" y="5233696"/>
            <a:ext cx="7907337" cy="499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None/>
            </a:pPr>
            <a:r>
              <a:rPr lang="zh-CN" altLang="en-US" sz="2000" b="1" dirty="0">
                <a:latin typeface="微软雅黑" panose="020B0503020204020204" pitchFamily="34" charset="-122"/>
                <a:ea typeface="微软雅黑" panose="020B0503020204020204" pitchFamily="34" charset="-122"/>
              </a:rPr>
              <a:t>制定</a:t>
            </a:r>
            <a:r>
              <a:rPr lang="en-US" altLang="zh-CN" sz="2000" b="1" dirty="0">
                <a:latin typeface="微软雅黑" panose="020B0503020204020204" pitchFamily="34" charset="-122"/>
                <a:ea typeface="微软雅黑" panose="020B0503020204020204" pitchFamily="34" charset="-122"/>
              </a:rPr>
              <a:t>《</a:t>
            </a:r>
            <a:r>
              <a:rPr lang="zh-CN" altLang="zh-CN" sz="2000" b="1" dirty="0">
                <a:solidFill>
                  <a:srgbClr val="950000"/>
                </a:solidFill>
                <a:latin typeface="微软雅黑" panose="020B0503020204020204" pitchFamily="34" charset="-122"/>
                <a:ea typeface="微软雅黑" panose="020B0503020204020204" pitchFamily="34" charset="-122"/>
              </a:rPr>
              <a:t>上海市初中学业水平考试实施办法</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图片 4" descr="BK.jpg">
            <a:extLst>
              <a:ext uri="{FF2B5EF4-FFF2-40B4-BE49-F238E27FC236}">
                <a16:creationId xmlns:a16="http://schemas.microsoft.com/office/drawing/2014/main" id="{79F4825C-D464-0F42-9BB6-7A0DF0E229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02C69F30-1D51-7648-86F2-BAC1C9C38814}"/>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71">
            <a:extLst>
              <a:ext uri="{FF2B5EF4-FFF2-40B4-BE49-F238E27FC236}">
                <a16:creationId xmlns:a16="http://schemas.microsoft.com/office/drawing/2014/main" id="{4ACE3978-73B6-BD4D-AB58-493DAC311C08}"/>
              </a:ext>
            </a:extLst>
          </p:cNvPr>
          <p:cNvSpPr>
            <a:spLocks noChangeArrowheads="1"/>
          </p:cNvSpPr>
          <p:nvPr/>
        </p:nvSpPr>
        <p:spPr bwMode="auto">
          <a:xfrm>
            <a:off x="755576"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考试组织与实施</a:t>
            </a:r>
          </a:p>
        </p:txBody>
      </p:sp>
      <p:sp>
        <p:nvSpPr>
          <p:cNvPr id="8" name="矩形 7">
            <a:extLst>
              <a:ext uri="{FF2B5EF4-FFF2-40B4-BE49-F238E27FC236}">
                <a16:creationId xmlns:a16="http://schemas.microsoft.com/office/drawing/2014/main" id="{26DD1B7E-156E-5F44-BBAD-7AD62090B20E}"/>
              </a:ext>
            </a:extLst>
          </p:cNvPr>
          <p:cNvSpPr/>
          <p:nvPr/>
        </p:nvSpPr>
        <p:spPr>
          <a:xfrm>
            <a:off x="347187" y="1340768"/>
            <a:ext cx="7784381" cy="775662"/>
          </a:xfrm>
          <a:prstGeom prst="rect">
            <a:avLst/>
          </a:prstGeom>
        </p:spPr>
        <p:txBody>
          <a:bodyPr wrap="square">
            <a:spAutoFit/>
          </a:bodyPr>
          <a:lstStyle/>
          <a:p>
            <a:pPr indent="355600">
              <a:lnSpc>
                <a:spcPts val="2800"/>
              </a:lnSpc>
              <a:spcAft>
                <a:spcPts val="0"/>
              </a:spcAft>
            </a:pPr>
            <a:r>
              <a:rPr lang="en-US" altLang="zh-CN" sz="2200" b="1" dirty="0">
                <a:latin typeface="Arial Black" panose="020B0604020202020204" pitchFamily="34" charset="0"/>
                <a:ea typeface="微软雅黑" panose="020B0503020204020204" pitchFamily="34" charset="-122"/>
                <a:cs typeface="Arial Black" panose="020B0604020202020204" pitchFamily="34" charset="0"/>
              </a:rPr>
              <a:t>5.</a:t>
            </a:r>
            <a:r>
              <a:rPr lang="zh-CN" altLang="en-US" sz="2200" b="1" dirty="0">
                <a:latin typeface="Arial Black" panose="020B0604020202020204" pitchFamily="34" charset="0"/>
                <a:ea typeface="微软雅黑" panose="020B0503020204020204" pitchFamily="34" charset="-122"/>
                <a:cs typeface="Arial Black" panose="020B0604020202020204" pitchFamily="34" charset="0"/>
              </a:rPr>
              <a:t>  </a:t>
            </a:r>
            <a:r>
              <a:rPr lang="zh-CN" altLang="en-US" sz="2200" b="1" dirty="0">
                <a:latin typeface="微软雅黑" panose="020B0503020204020204" pitchFamily="34" charset="-122"/>
                <a:ea typeface="微软雅黑" panose="020B0503020204020204" pitchFamily="34" charset="-122"/>
                <a:cs typeface="Arial Black" panose="020B0604020202020204" pitchFamily="34" charset="0"/>
              </a:rPr>
              <a:t>考试时间安排</a:t>
            </a:r>
            <a:endParaRPr lang="zh-CN" altLang="zh-CN" sz="2200" b="1" dirty="0">
              <a:latin typeface="微软雅黑" panose="020B0503020204020204" pitchFamily="34" charset="-122"/>
              <a:ea typeface="微软雅黑" panose="020B0503020204020204" pitchFamily="34" charset="-122"/>
            </a:endParaRPr>
          </a:p>
          <a:p>
            <a:pPr indent="355600">
              <a:lnSpc>
                <a:spcPts val="2800"/>
              </a:lnSpc>
              <a:spcAft>
                <a:spcPts val="0"/>
              </a:spcAft>
            </a:pPr>
            <a:endParaRPr lang="en-US" altLang="zh-CN" b="1" dirty="0">
              <a:solidFill>
                <a:schemeClr val="accent2"/>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D90235F8-5FDA-9544-9C4F-6D2C03F35057}"/>
              </a:ext>
            </a:extLst>
          </p:cNvPr>
          <p:cNvSpPr/>
          <p:nvPr/>
        </p:nvSpPr>
        <p:spPr>
          <a:xfrm>
            <a:off x="683568" y="1862304"/>
            <a:ext cx="9935988" cy="874407"/>
          </a:xfrm>
          <a:prstGeom prst="rect">
            <a:avLst/>
          </a:prstGeom>
        </p:spPr>
        <p:txBody>
          <a:bodyPr wrap="square">
            <a:spAutoFit/>
          </a:bodyPr>
          <a:lstStyle/>
          <a:p>
            <a:pPr>
              <a:lnSpc>
                <a:spcPct val="150000"/>
              </a:lnSpc>
            </a:pPr>
            <a:r>
              <a:rPr lang="zh-CN" altLang="zh-CN" b="1" dirty="0">
                <a:solidFill>
                  <a:schemeClr val="tx2"/>
                </a:solidFill>
                <a:latin typeface="微软雅黑" charset="-122"/>
                <a:ea typeface="微软雅黑" charset="-122"/>
              </a:rPr>
              <a:t>各科目初中学业水平考试分散在初中四年</a:t>
            </a:r>
            <a:r>
              <a:rPr lang="zh-CN" altLang="zh-CN" b="1" dirty="0">
                <a:solidFill>
                  <a:schemeClr val="tx2"/>
                </a:solidFill>
                <a:latin typeface="SimHei" panose="02010609060101010101" pitchFamily="49" charset="-122"/>
                <a:ea typeface="SimHei" panose="02010609060101010101" pitchFamily="49" charset="-122"/>
              </a:rPr>
              <a:t>，</a:t>
            </a:r>
            <a:r>
              <a:rPr lang="zh-CN" altLang="zh-CN" b="1" dirty="0">
                <a:solidFill>
                  <a:schemeClr val="tx2"/>
                </a:solidFill>
                <a:latin typeface="微软雅黑" charset="-122"/>
                <a:ea typeface="微软雅黑" charset="-122"/>
              </a:rPr>
              <a:t>在相应基础型课程结束后进行</a:t>
            </a:r>
            <a:r>
              <a:rPr lang="zh-CN" altLang="zh-CN" b="1" dirty="0">
                <a:solidFill>
                  <a:schemeClr val="tx2"/>
                </a:solidFill>
                <a:latin typeface="SimHei" panose="02010609060101010101" pitchFamily="49" charset="-122"/>
                <a:ea typeface="SimHei" panose="02010609060101010101" pitchFamily="49" charset="-122"/>
              </a:rPr>
              <a:t>，</a:t>
            </a:r>
            <a:endParaRPr lang="en-US" altLang="zh-CN" b="1" dirty="0">
              <a:solidFill>
                <a:schemeClr val="tx2"/>
              </a:solidFill>
              <a:latin typeface="SimHei" panose="02010609060101010101" pitchFamily="49" charset="-122"/>
              <a:ea typeface="SimHei" panose="02010609060101010101" pitchFamily="49" charset="-122"/>
            </a:endParaRPr>
          </a:p>
          <a:p>
            <a:pPr>
              <a:lnSpc>
                <a:spcPct val="150000"/>
              </a:lnSpc>
            </a:pPr>
            <a:r>
              <a:rPr lang="zh-CN" altLang="zh-CN" b="1" dirty="0">
                <a:solidFill>
                  <a:srgbClr val="950000"/>
                </a:solidFill>
                <a:latin typeface="微软雅黑" charset="-122"/>
                <a:ea typeface="微软雅黑" charset="-122"/>
              </a:rPr>
              <a:t>随教随考随清</a:t>
            </a:r>
            <a:r>
              <a:rPr lang="zh-CN" altLang="zh-CN" b="1" dirty="0">
                <a:solidFill>
                  <a:schemeClr val="tx2"/>
                </a:solidFill>
                <a:latin typeface="微软雅黑" charset="-122"/>
                <a:ea typeface="微软雅黑" charset="-122"/>
              </a:rPr>
              <a:t>。</a:t>
            </a:r>
            <a:endParaRPr lang="zh-CN" altLang="en-US" b="1" dirty="0">
              <a:solidFill>
                <a:schemeClr val="tx2"/>
              </a:solidFill>
              <a:latin typeface="微软雅黑" charset="-122"/>
              <a:ea typeface="微软雅黑" charset="-122"/>
            </a:endParaRPr>
          </a:p>
        </p:txBody>
      </p:sp>
      <p:sp>
        <p:nvSpPr>
          <p:cNvPr id="6" name="右箭头 5">
            <a:extLst>
              <a:ext uri="{FF2B5EF4-FFF2-40B4-BE49-F238E27FC236}">
                <a16:creationId xmlns:a16="http://schemas.microsoft.com/office/drawing/2014/main" id="{B2D667D4-550E-CD44-8946-374CE166DC24}"/>
              </a:ext>
            </a:extLst>
          </p:cNvPr>
          <p:cNvSpPr/>
          <p:nvPr/>
        </p:nvSpPr>
        <p:spPr>
          <a:xfrm>
            <a:off x="611560" y="3553048"/>
            <a:ext cx="8167141" cy="376246"/>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92" name="组合 91">
            <a:extLst>
              <a:ext uri="{FF2B5EF4-FFF2-40B4-BE49-F238E27FC236}">
                <a16:creationId xmlns:a16="http://schemas.microsoft.com/office/drawing/2014/main" id="{836CC425-AF29-054D-91D5-871889FA7361}"/>
              </a:ext>
            </a:extLst>
          </p:cNvPr>
          <p:cNvGrpSpPr/>
          <p:nvPr/>
        </p:nvGrpSpPr>
        <p:grpSpPr>
          <a:xfrm>
            <a:off x="2820020" y="3079774"/>
            <a:ext cx="1296143" cy="1264684"/>
            <a:chOff x="1466675" y="3784104"/>
            <a:chExt cx="1301392" cy="1301862"/>
          </a:xfrm>
        </p:grpSpPr>
        <p:grpSp>
          <p:nvGrpSpPr>
            <p:cNvPr id="93" name="组合 92">
              <a:extLst>
                <a:ext uri="{FF2B5EF4-FFF2-40B4-BE49-F238E27FC236}">
                  <a16:creationId xmlns:a16="http://schemas.microsoft.com/office/drawing/2014/main" id="{FD1448D9-CB2F-A84C-B81C-55957840CF41}"/>
                </a:ext>
              </a:extLst>
            </p:cNvPr>
            <p:cNvGrpSpPr/>
            <p:nvPr/>
          </p:nvGrpSpPr>
          <p:grpSpPr>
            <a:xfrm>
              <a:off x="1466675" y="3784104"/>
              <a:ext cx="1301392" cy="1301862"/>
              <a:chOff x="4345444" y="2542859"/>
              <a:chExt cx="1810550" cy="1811205"/>
            </a:xfrm>
          </p:grpSpPr>
          <p:grpSp>
            <p:nvGrpSpPr>
              <p:cNvPr id="95" name="组合 94">
                <a:extLst>
                  <a:ext uri="{FF2B5EF4-FFF2-40B4-BE49-F238E27FC236}">
                    <a16:creationId xmlns:a16="http://schemas.microsoft.com/office/drawing/2014/main" id="{4A826AD1-3D09-F349-A2E8-8EE213E78664}"/>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7" name="同心圆 96">
                  <a:extLst>
                    <a:ext uri="{FF2B5EF4-FFF2-40B4-BE49-F238E27FC236}">
                      <a16:creationId xmlns:a16="http://schemas.microsoft.com/office/drawing/2014/main" id="{ABDC60AB-3F43-834F-AFD4-176BEC5B5A6A}"/>
                    </a:ext>
                  </a:extLst>
                </p:cNvPr>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black"/>
                    </a:solidFill>
                    <a:latin typeface="Calibri"/>
                    <a:ea typeface="微软雅黑"/>
                  </a:endParaRPr>
                </a:p>
              </p:txBody>
            </p:sp>
            <p:sp>
              <p:nvSpPr>
                <p:cNvPr id="98" name="椭圆 97">
                  <a:extLst>
                    <a:ext uri="{FF2B5EF4-FFF2-40B4-BE49-F238E27FC236}">
                      <a16:creationId xmlns:a16="http://schemas.microsoft.com/office/drawing/2014/main" id="{319FD77F-7F3E-2C4C-91BA-858F8A7A402C}"/>
                    </a:ext>
                  </a:extLst>
                </p:cNvPr>
                <p:cNvSpPr/>
                <p:nvPr/>
              </p:nvSpPr>
              <p:spPr>
                <a:xfrm>
                  <a:off x="1484234" y="1093653"/>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white"/>
                    </a:solidFill>
                    <a:latin typeface="Calibri"/>
                    <a:ea typeface="微软雅黑"/>
                  </a:endParaRPr>
                </a:p>
              </p:txBody>
            </p:sp>
          </p:grpSp>
          <p:sp>
            <p:nvSpPr>
              <p:cNvPr id="96" name="椭圆 95">
                <a:extLst>
                  <a:ext uri="{FF2B5EF4-FFF2-40B4-BE49-F238E27FC236}">
                    <a16:creationId xmlns:a16="http://schemas.microsoft.com/office/drawing/2014/main" id="{CF11A455-C830-DB4F-87DD-C564445BEA0F}"/>
                  </a:ext>
                </a:extLst>
              </p:cNvPr>
              <p:cNvSpPr/>
              <p:nvPr/>
            </p:nvSpPr>
            <p:spPr>
              <a:xfrm>
                <a:off x="4565571" y="2763062"/>
                <a:ext cx="1370298" cy="1370795"/>
              </a:xfrm>
              <a:prstGeom prst="ellipse">
                <a:avLst/>
              </a:prstGeom>
              <a:solidFill>
                <a:schemeClr val="tx2"/>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dirty="0">
                  <a:solidFill>
                    <a:prstClr val="white"/>
                  </a:solidFill>
                  <a:latin typeface="Calibri"/>
                  <a:ea typeface="微软雅黑"/>
                </a:endParaRPr>
              </a:p>
            </p:txBody>
          </p:sp>
        </p:grpSp>
        <p:sp>
          <p:nvSpPr>
            <p:cNvPr id="94" name="TextBox 16">
              <a:extLst>
                <a:ext uri="{FF2B5EF4-FFF2-40B4-BE49-F238E27FC236}">
                  <a16:creationId xmlns:a16="http://schemas.microsoft.com/office/drawing/2014/main" id="{57EB32C4-4AF5-514F-B9D1-E993165449F6}"/>
                </a:ext>
              </a:extLst>
            </p:cNvPr>
            <p:cNvSpPr txBox="1"/>
            <p:nvPr/>
          </p:nvSpPr>
          <p:spPr>
            <a:xfrm>
              <a:off x="1517947" y="4080603"/>
              <a:ext cx="1198847" cy="794609"/>
            </a:xfrm>
            <a:prstGeom prst="rect">
              <a:avLst/>
            </a:prstGeom>
            <a:noFill/>
          </p:spPr>
          <p:txBody>
            <a:bodyPr wrap="square" lIns="124373" tIns="62186" rIns="124373" bIns="62186" rtlCol="0">
              <a:spAutoFit/>
            </a:bodyPr>
            <a:lstStyle/>
            <a:p>
              <a:pPr algn="ctr" defTabSz="822960">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开设年级</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第二学期</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期末</a:t>
              </a:r>
            </a:p>
          </p:txBody>
        </p:sp>
      </p:grpSp>
      <p:grpSp>
        <p:nvGrpSpPr>
          <p:cNvPr id="99" name="组合 98">
            <a:extLst>
              <a:ext uri="{FF2B5EF4-FFF2-40B4-BE49-F238E27FC236}">
                <a16:creationId xmlns:a16="http://schemas.microsoft.com/office/drawing/2014/main" id="{5EC70478-7F36-D34E-B089-65B7A75C9A18}"/>
              </a:ext>
            </a:extLst>
          </p:cNvPr>
          <p:cNvGrpSpPr/>
          <p:nvPr/>
        </p:nvGrpSpPr>
        <p:grpSpPr>
          <a:xfrm>
            <a:off x="929831" y="3068962"/>
            <a:ext cx="1296143" cy="1264684"/>
            <a:chOff x="1466675" y="3784103"/>
            <a:chExt cx="1301392" cy="1301862"/>
          </a:xfrm>
        </p:grpSpPr>
        <p:grpSp>
          <p:nvGrpSpPr>
            <p:cNvPr id="100" name="组合 99">
              <a:extLst>
                <a:ext uri="{FF2B5EF4-FFF2-40B4-BE49-F238E27FC236}">
                  <a16:creationId xmlns:a16="http://schemas.microsoft.com/office/drawing/2014/main" id="{592666CD-EF50-F74A-992F-41E4DFF43BA1}"/>
                </a:ext>
              </a:extLst>
            </p:cNvPr>
            <p:cNvGrpSpPr/>
            <p:nvPr/>
          </p:nvGrpSpPr>
          <p:grpSpPr>
            <a:xfrm>
              <a:off x="1466675" y="3784103"/>
              <a:ext cx="1301392" cy="1301862"/>
              <a:chOff x="4345444" y="2542859"/>
              <a:chExt cx="1810550" cy="1811205"/>
            </a:xfrm>
          </p:grpSpPr>
          <p:grpSp>
            <p:nvGrpSpPr>
              <p:cNvPr id="102" name="组合 101">
                <a:extLst>
                  <a:ext uri="{FF2B5EF4-FFF2-40B4-BE49-F238E27FC236}">
                    <a16:creationId xmlns:a16="http://schemas.microsoft.com/office/drawing/2014/main" id="{84B44910-C562-F246-8B2C-5A54775CE933}"/>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4" name="同心圆 103">
                  <a:extLst>
                    <a:ext uri="{FF2B5EF4-FFF2-40B4-BE49-F238E27FC236}">
                      <a16:creationId xmlns:a16="http://schemas.microsoft.com/office/drawing/2014/main" id="{C428471E-C532-FE42-93F8-864CB78C69C3}"/>
                    </a:ext>
                  </a:extLst>
                </p:cNvPr>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black"/>
                    </a:solidFill>
                    <a:latin typeface="Calibri"/>
                    <a:ea typeface="微软雅黑"/>
                  </a:endParaRPr>
                </a:p>
              </p:txBody>
            </p:sp>
            <p:sp>
              <p:nvSpPr>
                <p:cNvPr id="105" name="椭圆 104">
                  <a:extLst>
                    <a:ext uri="{FF2B5EF4-FFF2-40B4-BE49-F238E27FC236}">
                      <a16:creationId xmlns:a16="http://schemas.microsoft.com/office/drawing/2014/main" id="{A00E621B-2071-C841-9ADC-09096F599200}"/>
                    </a:ext>
                  </a:extLst>
                </p:cNvPr>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white"/>
                    </a:solidFill>
                    <a:latin typeface="Calibri"/>
                    <a:ea typeface="微软雅黑"/>
                  </a:endParaRPr>
                </a:p>
              </p:txBody>
            </p:sp>
          </p:grpSp>
          <p:sp>
            <p:nvSpPr>
              <p:cNvPr id="103" name="椭圆 102">
                <a:extLst>
                  <a:ext uri="{FF2B5EF4-FFF2-40B4-BE49-F238E27FC236}">
                    <a16:creationId xmlns:a16="http://schemas.microsoft.com/office/drawing/2014/main" id="{04834E32-8E82-6346-87FC-7AF590679F6E}"/>
                  </a:ext>
                </a:extLst>
              </p:cNvPr>
              <p:cNvSpPr/>
              <p:nvPr/>
            </p:nvSpPr>
            <p:spPr>
              <a:xfrm>
                <a:off x="4565570" y="2763062"/>
                <a:ext cx="1370298" cy="1370793"/>
              </a:xfrm>
              <a:prstGeom prst="ellipse">
                <a:avLst/>
              </a:prstGeom>
              <a:solidFill>
                <a:schemeClr val="tx2"/>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dirty="0">
                  <a:solidFill>
                    <a:prstClr val="white"/>
                  </a:solidFill>
                  <a:latin typeface="Calibri"/>
                  <a:ea typeface="微软雅黑"/>
                </a:endParaRPr>
              </a:p>
            </p:txBody>
          </p:sp>
        </p:grpSp>
        <p:sp>
          <p:nvSpPr>
            <p:cNvPr id="101" name="TextBox 16">
              <a:extLst>
                <a:ext uri="{FF2B5EF4-FFF2-40B4-BE49-F238E27FC236}">
                  <a16:creationId xmlns:a16="http://schemas.microsoft.com/office/drawing/2014/main" id="{44AD853C-5363-F74B-B699-F0E6A02554D7}"/>
                </a:ext>
              </a:extLst>
            </p:cNvPr>
            <p:cNvSpPr txBox="1"/>
            <p:nvPr/>
          </p:nvSpPr>
          <p:spPr>
            <a:xfrm>
              <a:off x="1517947" y="4080602"/>
              <a:ext cx="1198847" cy="794609"/>
            </a:xfrm>
            <a:prstGeom prst="rect">
              <a:avLst/>
            </a:prstGeom>
            <a:noFill/>
          </p:spPr>
          <p:txBody>
            <a:bodyPr wrap="square" lIns="124373" tIns="62186" rIns="124373" bIns="62186" rtlCol="0">
              <a:spAutoFit/>
            </a:bodyPr>
            <a:lstStyle/>
            <a:p>
              <a:pPr algn="ctr" defTabSz="822960">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七年级</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第二学期</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期末</a:t>
              </a:r>
            </a:p>
          </p:txBody>
        </p:sp>
      </p:grpSp>
      <p:grpSp>
        <p:nvGrpSpPr>
          <p:cNvPr id="106" name="组合 105">
            <a:extLst>
              <a:ext uri="{FF2B5EF4-FFF2-40B4-BE49-F238E27FC236}">
                <a16:creationId xmlns:a16="http://schemas.microsoft.com/office/drawing/2014/main" id="{F47A239A-13D0-5747-A611-E84209A041C0}"/>
              </a:ext>
            </a:extLst>
          </p:cNvPr>
          <p:cNvGrpSpPr/>
          <p:nvPr/>
        </p:nvGrpSpPr>
        <p:grpSpPr>
          <a:xfrm>
            <a:off x="4792479" y="3086051"/>
            <a:ext cx="1296143" cy="1264684"/>
            <a:chOff x="1466675" y="3784103"/>
            <a:chExt cx="1301392" cy="1301862"/>
          </a:xfrm>
        </p:grpSpPr>
        <p:grpSp>
          <p:nvGrpSpPr>
            <p:cNvPr id="107" name="组合 106">
              <a:extLst>
                <a:ext uri="{FF2B5EF4-FFF2-40B4-BE49-F238E27FC236}">
                  <a16:creationId xmlns:a16="http://schemas.microsoft.com/office/drawing/2014/main" id="{A2063599-B8BC-304A-A57D-90DD851A9250}"/>
                </a:ext>
              </a:extLst>
            </p:cNvPr>
            <p:cNvGrpSpPr/>
            <p:nvPr/>
          </p:nvGrpSpPr>
          <p:grpSpPr>
            <a:xfrm>
              <a:off x="1466675" y="3784103"/>
              <a:ext cx="1301392" cy="1301862"/>
              <a:chOff x="4345444" y="2542859"/>
              <a:chExt cx="1810550" cy="1811205"/>
            </a:xfrm>
          </p:grpSpPr>
          <p:grpSp>
            <p:nvGrpSpPr>
              <p:cNvPr id="109" name="组合 108">
                <a:extLst>
                  <a:ext uri="{FF2B5EF4-FFF2-40B4-BE49-F238E27FC236}">
                    <a16:creationId xmlns:a16="http://schemas.microsoft.com/office/drawing/2014/main" id="{81289DC3-8CEF-7642-BC27-D51AC4BCDE14}"/>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1" name="同心圆 110">
                  <a:extLst>
                    <a:ext uri="{FF2B5EF4-FFF2-40B4-BE49-F238E27FC236}">
                      <a16:creationId xmlns:a16="http://schemas.microsoft.com/office/drawing/2014/main" id="{AD1674E6-274D-3348-80FA-89B5295B7DD1}"/>
                    </a:ext>
                  </a:extLst>
                </p:cNvPr>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black"/>
                    </a:solidFill>
                    <a:latin typeface="Calibri"/>
                    <a:ea typeface="微软雅黑"/>
                  </a:endParaRPr>
                </a:p>
              </p:txBody>
            </p:sp>
            <p:sp>
              <p:nvSpPr>
                <p:cNvPr id="112" name="椭圆 111">
                  <a:extLst>
                    <a:ext uri="{FF2B5EF4-FFF2-40B4-BE49-F238E27FC236}">
                      <a16:creationId xmlns:a16="http://schemas.microsoft.com/office/drawing/2014/main" id="{C7E1ACB2-3473-724A-A03E-FC6CAB06CB27}"/>
                    </a:ext>
                  </a:extLst>
                </p:cNvPr>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white"/>
                    </a:solidFill>
                    <a:latin typeface="Calibri"/>
                    <a:ea typeface="微软雅黑"/>
                  </a:endParaRPr>
                </a:p>
              </p:txBody>
            </p:sp>
          </p:grpSp>
          <p:sp>
            <p:nvSpPr>
              <p:cNvPr id="110" name="椭圆 109">
                <a:extLst>
                  <a:ext uri="{FF2B5EF4-FFF2-40B4-BE49-F238E27FC236}">
                    <a16:creationId xmlns:a16="http://schemas.microsoft.com/office/drawing/2014/main" id="{8F3A5A60-D526-5A49-8A93-79FC9895053A}"/>
                  </a:ext>
                </a:extLst>
              </p:cNvPr>
              <p:cNvSpPr/>
              <p:nvPr/>
            </p:nvSpPr>
            <p:spPr>
              <a:xfrm>
                <a:off x="4565570" y="2763062"/>
                <a:ext cx="1370298" cy="1370793"/>
              </a:xfrm>
              <a:prstGeom prst="ellipse">
                <a:avLst/>
              </a:prstGeom>
              <a:solidFill>
                <a:schemeClr val="tx2"/>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dirty="0">
                  <a:solidFill>
                    <a:prstClr val="white"/>
                  </a:solidFill>
                  <a:latin typeface="Calibri"/>
                  <a:ea typeface="微软雅黑"/>
                </a:endParaRPr>
              </a:p>
            </p:txBody>
          </p:sp>
        </p:grpSp>
        <p:sp>
          <p:nvSpPr>
            <p:cNvPr id="108" name="TextBox 16">
              <a:extLst>
                <a:ext uri="{FF2B5EF4-FFF2-40B4-BE49-F238E27FC236}">
                  <a16:creationId xmlns:a16="http://schemas.microsoft.com/office/drawing/2014/main" id="{2ECAD2CF-45EA-164D-912D-C6DBD4ECBC1A}"/>
                </a:ext>
              </a:extLst>
            </p:cNvPr>
            <p:cNvSpPr txBox="1"/>
            <p:nvPr/>
          </p:nvSpPr>
          <p:spPr>
            <a:xfrm>
              <a:off x="1517947" y="4080602"/>
              <a:ext cx="1198847" cy="762927"/>
            </a:xfrm>
            <a:prstGeom prst="rect">
              <a:avLst/>
            </a:prstGeom>
            <a:noFill/>
          </p:spPr>
          <p:txBody>
            <a:bodyPr wrap="square" lIns="124373" tIns="62186" rIns="124373" bIns="62186" rtlCol="0">
              <a:spAutoFit/>
            </a:bodyPr>
            <a:lstStyle/>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八年级</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第二学期</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fontAlgn="base">
                <a:spcBef>
                  <a:spcPct val="0"/>
                </a:spcBef>
                <a:spcAft>
                  <a:spcPct val="0"/>
                </a:spcAft>
                <a:defRPr/>
              </a:pPr>
              <a:r>
                <a:rPr lang="en-US" altLang="zh-CN" sz="12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6</a:t>
              </a:r>
              <a:r>
                <a:rPr lang="zh-CN" altLang="en-US" sz="12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月中下旬</a:t>
              </a:r>
            </a:p>
          </p:txBody>
        </p:sp>
      </p:grpSp>
      <p:grpSp>
        <p:nvGrpSpPr>
          <p:cNvPr id="120" name="组合 119">
            <a:extLst>
              <a:ext uri="{FF2B5EF4-FFF2-40B4-BE49-F238E27FC236}">
                <a16:creationId xmlns:a16="http://schemas.microsoft.com/office/drawing/2014/main" id="{0D37D176-D6FF-9F4C-8124-2615D4FEE889}"/>
              </a:ext>
            </a:extLst>
          </p:cNvPr>
          <p:cNvGrpSpPr/>
          <p:nvPr/>
        </p:nvGrpSpPr>
        <p:grpSpPr>
          <a:xfrm>
            <a:off x="6700182" y="3079772"/>
            <a:ext cx="1296143" cy="1264684"/>
            <a:chOff x="1466675" y="3784103"/>
            <a:chExt cx="1301392" cy="1301862"/>
          </a:xfrm>
        </p:grpSpPr>
        <p:grpSp>
          <p:nvGrpSpPr>
            <p:cNvPr id="121" name="组合 120">
              <a:extLst>
                <a:ext uri="{FF2B5EF4-FFF2-40B4-BE49-F238E27FC236}">
                  <a16:creationId xmlns:a16="http://schemas.microsoft.com/office/drawing/2014/main" id="{E97659C7-D8BE-DE4E-97BE-7B1A6913713D}"/>
                </a:ext>
              </a:extLst>
            </p:cNvPr>
            <p:cNvGrpSpPr/>
            <p:nvPr/>
          </p:nvGrpSpPr>
          <p:grpSpPr>
            <a:xfrm>
              <a:off x="1466675" y="3784103"/>
              <a:ext cx="1301392" cy="1301862"/>
              <a:chOff x="4345444" y="2542859"/>
              <a:chExt cx="1810550" cy="1811205"/>
            </a:xfrm>
          </p:grpSpPr>
          <p:grpSp>
            <p:nvGrpSpPr>
              <p:cNvPr id="123" name="组合 122">
                <a:extLst>
                  <a:ext uri="{FF2B5EF4-FFF2-40B4-BE49-F238E27FC236}">
                    <a16:creationId xmlns:a16="http://schemas.microsoft.com/office/drawing/2014/main" id="{CC87050D-E1FC-DC45-A5CB-79A5219412FE}"/>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5" name="同心圆 124">
                  <a:extLst>
                    <a:ext uri="{FF2B5EF4-FFF2-40B4-BE49-F238E27FC236}">
                      <a16:creationId xmlns:a16="http://schemas.microsoft.com/office/drawing/2014/main" id="{EB71211F-6FD1-8A48-AD10-CDEB7B185B63}"/>
                    </a:ext>
                  </a:extLst>
                </p:cNvPr>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black"/>
                    </a:solidFill>
                    <a:latin typeface="Calibri"/>
                    <a:ea typeface="微软雅黑"/>
                  </a:endParaRPr>
                </a:p>
              </p:txBody>
            </p:sp>
            <p:sp>
              <p:nvSpPr>
                <p:cNvPr id="126" name="椭圆 125">
                  <a:extLst>
                    <a:ext uri="{FF2B5EF4-FFF2-40B4-BE49-F238E27FC236}">
                      <a16:creationId xmlns:a16="http://schemas.microsoft.com/office/drawing/2014/main" id="{5F8CA6FD-4166-354B-ACE5-01541B3A62D4}"/>
                    </a:ext>
                  </a:extLst>
                </p:cNvPr>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white"/>
                    </a:solidFill>
                    <a:latin typeface="Calibri"/>
                    <a:ea typeface="微软雅黑"/>
                  </a:endParaRPr>
                </a:p>
              </p:txBody>
            </p:sp>
          </p:grpSp>
          <p:sp>
            <p:nvSpPr>
              <p:cNvPr id="124" name="椭圆 123">
                <a:extLst>
                  <a:ext uri="{FF2B5EF4-FFF2-40B4-BE49-F238E27FC236}">
                    <a16:creationId xmlns:a16="http://schemas.microsoft.com/office/drawing/2014/main" id="{425EBB95-C702-BD40-A751-9C0556D2B78C}"/>
                  </a:ext>
                </a:extLst>
              </p:cNvPr>
              <p:cNvSpPr/>
              <p:nvPr/>
            </p:nvSpPr>
            <p:spPr>
              <a:xfrm>
                <a:off x="4565570" y="2763062"/>
                <a:ext cx="1370298" cy="1370793"/>
              </a:xfrm>
              <a:prstGeom prst="ellipse">
                <a:avLst/>
              </a:prstGeom>
              <a:solidFill>
                <a:schemeClr val="tx2"/>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dirty="0">
                  <a:solidFill>
                    <a:prstClr val="white"/>
                  </a:solidFill>
                  <a:latin typeface="Calibri"/>
                  <a:ea typeface="微软雅黑"/>
                </a:endParaRPr>
              </a:p>
            </p:txBody>
          </p:sp>
        </p:grpSp>
        <p:sp>
          <p:nvSpPr>
            <p:cNvPr id="122" name="TextBox 16">
              <a:extLst>
                <a:ext uri="{FF2B5EF4-FFF2-40B4-BE49-F238E27FC236}">
                  <a16:creationId xmlns:a16="http://schemas.microsoft.com/office/drawing/2014/main" id="{CABAB07C-531C-2745-878B-D1FFB6E193A3}"/>
                </a:ext>
              </a:extLst>
            </p:cNvPr>
            <p:cNvSpPr txBox="1"/>
            <p:nvPr/>
          </p:nvSpPr>
          <p:spPr>
            <a:xfrm>
              <a:off x="1517947" y="4080602"/>
              <a:ext cx="1198847" cy="794609"/>
            </a:xfrm>
            <a:prstGeom prst="rect">
              <a:avLst/>
            </a:prstGeom>
            <a:noFill/>
          </p:spPr>
          <p:txBody>
            <a:bodyPr wrap="square" lIns="124373" tIns="62186" rIns="124373" bIns="62186" rtlCol="0">
              <a:spAutoFit/>
            </a:bodyPr>
            <a:lstStyle/>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九年级</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第一学期</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期末</a:t>
              </a:r>
            </a:p>
          </p:txBody>
        </p:sp>
      </p:grpSp>
      <p:sp>
        <p:nvSpPr>
          <p:cNvPr id="138" name="下箭头 137">
            <a:extLst>
              <a:ext uri="{FF2B5EF4-FFF2-40B4-BE49-F238E27FC236}">
                <a16:creationId xmlns:a16="http://schemas.microsoft.com/office/drawing/2014/main" id="{C388297E-52AC-A94E-8FA7-BA99E329220C}"/>
              </a:ext>
            </a:extLst>
          </p:cNvPr>
          <p:cNvSpPr/>
          <p:nvPr/>
        </p:nvSpPr>
        <p:spPr>
          <a:xfrm>
            <a:off x="1361878" y="4543502"/>
            <a:ext cx="432048" cy="414161"/>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0" name="下箭头 139">
            <a:extLst>
              <a:ext uri="{FF2B5EF4-FFF2-40B4-BE49-F238E27FC236}">
                <a16:creationId xmlns:a16="http://schemas.microsoft.com/office/drawing/2014/main" id="{8BFCAF83-6E80-E341-8B28-C8A2D923D922}"/>
              </a:ext>
            </a:extLst>
          </p:cNvPr>
          <p:cNvSpPr/>
          <p:nvPr/>
        </p:nvSpPr>
        <p:spPr>
          <a:xfrm>
            <a:off x="3286159" y="4530947"/>
            <a:ext cx="432048" cy="414161"/>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1" name="下箭头 140">
            <a:extLst>
              <a:ext uri="{FF2B5EF4-FFF2-40B4-BE49-F238E27FC236}">
                <a16:creationId xmlns:a16="http://schemas.microsoft.com/office/drawing/2014/main" id="{C74AC08D-5D10-5547-BF63-953F15C50B42}"/>
              </a:ext>
            </a:extLst>
          </p:cNvPr>
          <p:cNvSpPr/>
          <p:nvPr/>
        </p:nvSpPr>
        <p:spPr>
          <a:xfrm>
            <a:off x="5224526" y="4509120"/>
            <a:ext cx="432048" cy="414161"/>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2" name="下箭头 141">
            <a:extLst>
              <a:ext uri="{FF2B5EF4-FFF2-40B4-BE49-F238E27FC236}">
                <a16:creationId xmlns:a16="http://schemas.microsoft.com/office/drawing/2014/main" id="{5EB6A17A-0187-834E-AE2A-B1E722EF9620}"/>
              </a:ext>
            </a:extLst>
          </p:cNvPr>
          <p:cNvSpPr/>
          <p:nvPr/>
        </p:nvSpPr>
        <p:spPr>
          <a:xfrm>
            <a:off x="7132229" y="4530946"/>
            <a:ext cx="432048" cy="414161"/>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6" name="椭圆 145">
            <a:extLst>
              <a:ext uri="{FF2B5EF4-FFF2-40B4-BE49-F238E27FC236}">
                <a16:creationId xmlns:a16="http://schemas.microsoft.com/office/drawing/2014/main" id="{0447BC0D-F7E4-7C4F-878C-15B3FD149066}"/>
              </a:ext>
            </a:extLst>
          </p:cNvPr>
          <p:cNvSpPr/>
          <p:nvPr/>
        </p:nvSpPr>
        <p:spPr bwMode="auto">
          <a:xfrm>
            <a:off x="827584" y="5158289"/>
            <a:ext cx="760575" cy="74154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7" name="文本框 20">
            <a:extLst>
              <a:ext uri="{FF2B5EF4-FFF2-40B4-BE49-F238E27FC236}">
                <a16:creationId xmlns:a16="http://schemas.microsoft.com/office/drawing/2014/main" id="{B6A254A4-2097-854A-9923-56BC0A25FBC0}"/>
              </a:ext>
            </a:extLst>
          </p:cNvPr>
          <p:cNvSpPr txBox="1">
            <a:spLocks noChangeArrowheads="1"/>
          </p:cNvSpPr>
          <p:nvPr/>
        </p:nvSpPr>
        <p:spPr bwMode="auto">
          <a:xfrm>
            <a:off x="888165" y="5344393"/>
            <a:ext cx="874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科学</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148" name="椭圆 147">
            <a:extLst>
              <a:ext uri="{FF2B5EF4-FFF2-40B4-BE49-F238E27FC236}">
                <a16:creationId xmlns:a16="http://schemas.microsoft.com/office/drawing/2014/main" id="{5394200D-B2DD-B546-9A7C-2CEE1298A8C9}"/>
              </a:ext>
            </a:extLst>
          </p:cNvPr>
          <p:cNvSpPr/>
          <p:nvPr/>
        </p:nvSpPr>
        <p:spPr bwMode="auto">
          <a:xfrm>
            <a:off x="3125617" y="5157874"/>
            <a:ext cx="760575" cy="74154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9" name="文本框 20">
            <a:extLst>
              <a:ext uri="{FF2B5EF4-FFF2-40B4-BE49-F238E27FC236}">
                <a16:creationId xmlns:a16="http://schemas.microsoft.com/office/drawing/2014/main" id="{160F8F44-39D1-E744-B3CB-464F6AF75962}"/>
              </a:ext>
            </a:extLst>
          </p:cNvPr>
          <p:cNvSpPr txBox="1">
            <a:spLocks noChangeArrowheads="1"/>
          </p:cNvSpPr>
          <p:nvPr/>
        </p:nvSpPr>
        <p:spPr bwMode="auto">
          <a:xfrm>
            <a:off x="3242375" y="5267034"/>
            <a:ext cx="8742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信息</a:t>
            </a:r>
            <a:endParaRPr lang="en-US" altLang="zh-CN" sz="1400" b="1" dirty="0">
              <a:solidFill>
                <a:schemeClr val="bg1"/>
              </a:solidFill>
              <a:latin typeface="微软雅黑" panose="020B0503020204020204" pitchFamily="34" charset="-122"/>
              <a:ea typeface="微软雅黑" panose="020B0503020204020204" pitchFamily="34" charset="-122"/>
            </a:endParaRPr>
          </a:p>
          <a:p>
            <a:pPr>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科技</a:t>
            </a:r>
            <a:endParaRPr lang="zh-HK" altLang="en-US" sz="1400" b="1" dirty="0">
              <a:solidFill>
                <a:schemeClr val="bg1"/>
              </a:solidFill>
              <a:latin typeface="微软雅黑" panose="020B0503020204020204" pitchFamily="34" charset="-122"/>
              <a:ea typeface="微软雅黑" panose="020B0503020204020204" pitchFamily="34" charset="-122"/>
            </a:endParaRPr>
          </a:p>
        </p:txBody>
      </p:sp>
      <p:sp>
        <p:nvSpPr>
          <p:cNvPr id="150" name="椭圆 149">
            <a:extLst>
              <a:ext uri="{FF2B5EF4-FFF2-40B4-BE49-F238E27FC236}">
                <a16:creationId xmlns:a16="http://schemas.microsoft.com/office/drawing/2014/main" id="{892657E3-6C10-DB45-B3DA-85B81FB720F0}"/>
              </a:ext>
            </a:extLst>
          </p:cNvPr>
          <p:cNvSpPr/>
          <p:nvPr/>
        </p:nvSpPr>
        <p:spPr bwMode="auto">
          <a:xfrm>
            <a:off x="5068143" y="5157874"/>
            <a:ext cx="760575" cy="741540"/>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1" name="文本框 20">
            <a:extLst>
              <a:ext uri="{FF2B5EF4-FFF2-40B4-BE49-F238E27FC236}">
                <a16:creationId xmlns:a16="http://schemas.microsoft.com/office/drawing/2014/main" id="{D13703A1-63DA-3240-8C94-9E43569C7BFA}"/>
              </a:ext>
            </a:extLst>
          </p:cNvPr>
          <p:cNvSpPr txBox="1">
            <a:spLocks noChangeArrowheads="1"/>
          </p:cNvSpPr>
          <p:nvPr/>
        </p:nvSpPr>
        <p:spPr bwMode="auto">
          <a:xfrm>
            <a:off x="5135474" y="5342213"/>
            <a:ext cx="874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历史</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152" name="椭圆 151">
            <a:extLst>
              <a:ext uri="{FF2B5EF4-FFF2-40B4-BE49-F238E27FC236}">
                <a16:creationId xmlns:a16="http://schemas.microsoft.com/office/drawing/2014/main" id="{7D082BFA-384C-8D4B-B1D2-3E981305DD61}"/>
              </a:ext>
            </a:extLst>
          </p:cNvPr>
          <p:cNvSpPr/>
          <p:nvPr/>
        </p:nvSpPr>
        <p:spPr bwMode="auto">
          <a:xfrm>
            <a:off x="1614245" y="5158289"/>
            <a:ext cx="760575" cy="74154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3" name="文本框 20">
            <a:extLst>
              <a:ext uri="{FF2B5EF4-FFF2-40B4-BE49-F238E27FC236}">
                <a16:creationId xmlns:a16="http://schemas.microsoft.com/office/drawing/2014/main" id="{2D455D9F-0E8A-0448-A49D-CD6C5DD422E5}"/>
              </a:ext>
            </a:extLst>
          </p:cNvPr>
          <p:cNvSpPr txBox="1">
            <a:spLocks noChangeArrowheads="1"/>
          </p:cNvSpPr>
          <p:nvPr/>
        </p:nvSpPr>
        <p:spPr bwMode="auto">
          <a:xfrm>
            <a:off x="1674826" y="5344393"/>
            <a:ext cx="874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地理</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154" name="椭圆 153">
            <a:extLst>
              <a:ext uri="{FF2B5EF4-FFF2-40B4-BE49-F238E27FC236}">
                <a16:creationId xmlns:a16="http://schemas.microsoft.com/office/drawing/2014/main" id="{F0ABE4B7-BDA7-5E4F-A658-1F8ECF95E8CA}"/>
              </a:ext>
            </a:extLst>
          </p:cNvPr>
          <p:cNvSpPr/>
          <p:nvPr/>
        </p:nvSpPr>
        <p:spPr bwMode="auto">
          <a:xfrm>
            <a:off x="6965370" y="5146886"/>
            <a:ext cx="760575" cy="74154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5" name="文本框 20">
            <a:extLst>
              <a:ext uri="{FF2B5EF4-FFF2-40B4-BE49-F238E27FC236}">
                <a16:creationId xmlns:a16="http://schemas.microsoft.com/office/drawing/2014/main" id="{AADCA7B8-2E89-A949-AE5C-DE302DCBAC5D}"/>
              </a:ext>
            </a:extLst>
          </p:cNvPr>
          <p:cNvSpPr txBox="1">
            <a:spLocks noChangeArrowheads="1"/>
          </p:cNvSpPr>
          <p:nvPr/>
        </p:nvSpPr>
        <p:spPr bwMode="auto">
          <a:xfrm>
            <a:off x="7082128" y="5256046"/>
            <a:ext cx="8742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生命</a:t>
            </a:r>
            <a:endParaRPr lang="en-US" altLang="zh-CN" sz="1400" b="1" dirty="0">
              <a:solidFill>
                <a:schemeClr val="bg1"/>
              </a:solidFill>
              <a:latin typeface="微软雅黑" panose="020B0503020204020204" pitchFamily="34" charset="-122"/>
              <a:ea typeface="微软雅黑" panose="020B0503020204020204" pitchFamily="34" charset="-122"/>
            </a:endParaRPr>
          </a:p>
          <a:p>
            <a:pPr>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科学</a:t>
            </a:r>
            <a:endParaRPr lang="zh-HK"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073624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图片 4" descr="BK.jpg">
            <a:extLst>
              <a:ext uri="{FF2B5EF4-FFF2-40B4-BE49-F238E27FC236}">
                <a16:creationId xmlns:a16="http://schemas.microsoft.com/office/drawing/2014/main" id="{79F4825C-D464-0F42-9BB6-7A0DF0E229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02C69F30-1D51-7648-86F2-BAC1C9C38814}"/>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71">
            <a:extLst>
              <a:ext uri="{FF2B5EF4-FFF2-40B4-BE49-F238E27FC236}">
                <a16:creationId xmlns:a16="http://schemas.microsoft.com/office/drawing/2014/main" id="{4ACE3978-73B6-BD4D-AB58-493DAC311C08}"/>
              </a:ext>
            </a:extLst>
          </p:cNvPr>
          <p:cNvSpPr>
            <a:spLocks noChangeArrowheads="1"/>
          </p:cNvSpPr>
          <p:nvPr/>
        </p:nvSpPr>
        <p:spPr bwMode="auto">
          <a:xfrm>
            <a:off x="755576"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考试组织与实施</a:t>
            </a:r>
          </a:p>
        </p:txBody>
      </p:sp>
      <p:sp>
        <p:nvSpPr>
          <p:cNvPr id="8" name="矩形 7">
            <a:extLst>
              <a:ext uri="{FF2B5EF4-FFF2-40B4-BE49-F238E27FC236}">
                <a16:creationId xmlns:a16="http://schemas.microsoft.com/office/drawing/2014/main" id="{26DD1B7E-156E-5F44-BBAD-7AD62090B20E}"/>
              </a:ext>
            </a:extLst>
          </p:cNvPr>
          <p:cNvSpPr/>
          <p:nvPr/>
        </p:nvSpPr>
        <p:spPr>
          <a:xfrm>
            <a:off x="347187" y="1312977"/>
            <a:ext cx="7784381" cy="775662"/>
          </a:xfrm>
          <a:prstGeom prst="rect">
            <a:avLst/>
          </a:prstGeom>
        </p:spPr>
        <p:txBody>
          <a:bodyPr wrap="square">
            <a:spAutoFit/>
          </a:bodyPr>
          <a:lstStyle/>
          <a:p>
            <a:pPr indent="355600">
              <a:lnSpc>
                <a:spcPts val="2800"/>
              </a:lnSpc>
              <a:spcAft>
                <a:spcPts val="0"/>
              </a:spcAft>
            </a:pPr>
            <a:r>
              <a:rPr lang="zh-CN" altLang="en-US" sz="2200" b="1" dirty="0">
                <a:latin typeface="微软雅黑" panose="020B0503020204020204" pitchFamily="34" charset="-122"/>
                <a:ea typeface="微软雅黑" panose="020B0503020204020204" pitchFamily="34" charset="-122"/>
                <a:cs typeface="Arial Black" panose="020B0604020202020204" pitchFamily="34" charset="0"/>
              </a:rPr>
              <a:t>考试时间安排</a:t>
            </a:r>
            <a:endParaRPr lang="zh-CN" altLang="zh-CN" sz="2200" b="1" dirty="0">
              <a:latin typeface="微软雅黑" panose="020B0503020204020204" pitchFamily="34" charset="-122"/>
              <a:ea typeface="微软雅黑" panose="020B0503020204020204" pitchFamily="34" charset="-122"/>
            </a:endParaRPr>
          </a:p>
          <a:p>
            <a:pPr indent="355600">
              <a:lnSpc>
                <a:spcPts val="2800"/>
              </a:lnSpc>
              <a:spcAft>
                <a:spcPts val="0"/>
              </a:spcAft>
            </a:pPr>
            <a:endParaRPr lang="en-US" altLang="zh-CN" b="1" dirty="0">
              <a:solidFill>
                <a:schemeClr val="accent2"/>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4877F73-E8AB-534B-A5E4-2E9A34632C06}"/>
              </a:ext>
            </a:extLst>
          </p:cNvPr>
          <p:cNvSpPr/>
          <p:nvPr/>
        </p:nvSpPr>
        <p:spPr>
          <a:xfrm>
            <a:off x="347470" y="5445224"/>
            <a:ext cx="9144000" cy="775662"/>
          </a:xfrm>
          <a:prstGeom prst="rect">
            <a:avLst/>
          </a:prstGeom>
        </p:spPr>
        <p:txBody>
          <a:bodyPr wrap="square">
            <a:spAutoFit/>
          </a:bodyPr>
          <a:lstStyle/>
          <a:p>
            <a:pPr indent="355600">
              <a:lnSpc>
                <a:spcPts val="2800"/>
              </a:lnSpc>
              <a:spcAft>
                <a:spcPts val="0"/>
              </a:spcAft>
            </a:pPr>
            <a:r>
              <a:rPr lang="zh-CN" altLang="zh-CN" sz="1600" b="1" dirty="0">
                <a:solidFill>
                  <a:srgbClr val="950000"/>
                </a:solidFill>
                <a:latin typeface="微软雅黑" charset="-122"/>
                <a:ea typeface="微软雅黑" charset="-122"/>
              </a:rPr>
              <a:t>劳动技术</a:t>
            </a:r>
            <a:r>
              <a:rPr lang="zh-CN" altLang="zh-CN" sz="1600" b="1" dirty="0">
                <a:solidFill>
                  <a:schemeClr val="tx2"/>
                </a:solidFill>
                <a:latin typeface="微软雅黑" charset="-122"/>
                <a:ea typeface="微软雅黑" charset="-122"/>
              </a:rPr>
              <a:t>和</a:t>
            </a:r>
            <a:r>
              <a:rPr lang="zh-CN" altLang="zh-CN" sz="1600" b="1" dirty="0">
                <a:solidFill>
                  <a:srgbClr val="950000"/>
                </a:solidFill>
                <a:latin typeface="微软雅黑" charset="-122"/>
                <a:ea typeface="微软雅黑" charset="-122"/>
              </a:rPr>
              <a:t>艺术</a:t>
            </a:r>
            <a:r>
              <a:rPr lang="zh-CN" altLang="en-US" sz="1600" b="1" dirty="0">
                <a:solidFill>
                  <a:schemeClr val="tx2"/>
                </a:solidFill>
                <a:latin typeface="Arial Black" panose="020B0604020202020204" pitchFamily="34" charset="0"/>
                <a:ea typeface="微软雅黑" charset="-122"/>
                <a:cs typeface="Arial Black" panose="020B0604020202020204" pitchFamily="34" charset="0"/>
              </a:rPr>
              <a:t>两</a:t>
            </a:r>
            <a:r>
              <a:rPr lang="zh-CN" altLang="zh-CN" sz="1600" b="1" dirty="0">
                <a:solidFill>
                  <a:schemeClr val="tx2"/>
                </a:solidFill>
                <a:latin typeface="微软雅黑" charset="-122"/>
                <a:ea typeface="微软雅黑" charset="-122"/>
              </a:rPr>
              <a:t>门科目由学校根据初中课程计划要求</a:t>
            </a:r>
            <a:r>
              <a:rPr lang="zh-CN" altLang="zh-CN" sz="1600" b="1" dirty="0">
                <a:solidFill>
                  <a:schemeClr val="tx2"/>
                </a:solidFill>
                <a:latin typeface="SimHei" panose="02010609060101010101" pitchFamily="49" charset="-122"/>
                <a:ea typeface="SimHei" panose="02010609060101010101" pitchFamily="49" charset="-122"/>
              </a:rPr>
              <a:t>，</a:t>
            </a:r>
            <a:endParaRPr lang="en-US" altLang="zh-CN" sz="1600" b="1" dirty="0">
              <a:solidFill>
                <a:schemeClr val="tx2"/>
              </a:solidFill>
              <a:latin typeface="SimHei" panose="02010609060101010101" pitchFamily="49" charset="-122"/>
              <a:ea typeface="SimHei" panose="02010609060101010101" pitchFamily="49" charset="-122"/>
            </a:endParaRPr>
          </a:p>
          <a:p>
            <a:pPr indent="355600">
              <a:lnSpc>
                <a:spcPts val="2800"/>
              </a:lnSpc>
              <a:spcAft>
                <a:spcPts val="0"/>
              </a:spcAft>
            </a:pPr>
            <a:r>
              <a:rPr lang="zh-CN" altLang="zh-CN" sz="1600" b="1" dirty="0">
                <a:solidFill>
                  <a:schemeClr val="tx2"/>
                </a:solidFill>
                <a:latin typeface="微软雅黑" charset="-122"/>
                <a:ea typeface="微软雅黑" charset="-122"/>
              </a:rPr>
              <a:t>在相应课程结束后综合评定考试成绩</a:t>
            </a:r>
            <a:r>
              <a:rPr lang="zh-CN" altLang="en-US" sz="1600" b="1" dirty="0">
                <a:solidFill>
                  <a:schemeClr val="tx2"/>
                </a:solidFill>
                <a:latin typeface="微软雅黑" charset="-122"/>
                <a:ea typeface="微软雅黑" charset="-122"/>
              </a:rPr>
              <a:t>。</a:t>
            </a:r>
            <a:endParaRPr lang="zh-CN" altLang="zh-CN" sz="1600" b="1" dirty="0">
              <a:solidFill>
                <a:schemeClr val="tx2"/>
              </a:solidFill>
              <a:latin typeface="微软雅黑" charset="-122"/>
              <a:ea typeface="微软雅黑" charset="-122"/>
            </a:endParaRPr>
          </a:p>
        </p:txBody>
      </p:sp>
      <p:sp>
        <p:nvSpPr>
          <p:cNvPr id="10" name="右箭头 9">
            <a:extLst>
              <a:ext uri="{FF2B5EF4-FFF2-40B4-BE49-F238E27FC236}">
                <a16:creationId xmlns:a16="http://schemas.microsoft.com/office/drawing/2014/main" id="{0E3650EB-7301-414A-9747-C7DDD795D71C}"/>
              </a:ext>
            </a:extLst>
          </p:cNvPr>
          <p:cNvSpPr/>
          <p:nvPr/>
        </p:nvSpPr>
        <p:spPr>
          <a:xfrm>
            <a:off x="611560" y="2556948"/>
            <a:ext cx="8280920" cy="376246"/>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8" name="组合 17">
            <a:extLst>
              <a:ext uri="{FF2B5EF4-FFF2-40B4-BE49-F238E27FC236}">
                <a16:creationId xmlns:a16="http://schemas.microsoft.com/office/drawing/2014/main" id="{E8332744-590C-B543-9BDF-9B2BBF236550}"/>
              </a:ext>
            </a:extLst>
          </p:cNvPr>
          <p:cNvGrpSpPr/>
          <p:nvPr/>
        </p:nvGrpSpPr>
        <p:grpSpPr>
          <a:xfrm>
            <a:off x="2911393" y="2098814"/>
            <a:ext cx="1296143" cy="1264684"/>
            <a:chOff x="1466675" y="3784103"/>
            <a:chExt cx="1301392" cy="1301862"/>
          </a:xfrm>
        </p:grpSpPr>
        <p:grpSp>
          <p:nvGrpSpPr>
            <p:cNvPr id="19" name="组合 18">
              <a:extLst>
                <a:ext uri="{FF2B5EF4-FFF2-40B4-BE49-F238E27FC236}">
                  <a16:creationId xmlns:a16="http://schemas.microsoft.com/office/drawing/2014/main" id="{4F050825-2AE7-A042-BD31-6C70EE0883F4}"/>
                </a:ext>
              </a:extLst>
            </p:cNvPr>
            <p:cNvGrpSpPr/>
            <p:nvPr/>
          </p:nvGrpSpPr>
          <p:grpSpPr>
            <a:xfrm>
              <a:off x="1466675" y="3784103"/>
              <a:ext cx="1301392" cy="1301862"/>
              <a:chOff x="4345444" y="2542859"/>
              <a:chExt cx="1810550" cy="1811205"/>
            </a:xfrm>
          </p:grpSpPr>
          <p:grpSp>
            <p:nvGrpSpPr>
              <p:cNvPr id="21" name="组合 20">
                <a:extLst>
                  <a:ext uri="{FF2B5EF4-FFF2-40B4-BE49-F238E27FC236}">
                    <a16:creationId xmlns:a16="http://schemas.microsoft.com/office/drawing/2014/main" id="{DDC086B0-348E-CB49-ADEA-41FD9FC73D82}"/>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a:extLst>
                    <a:ext uri="{FF2B5EF4-FFF2-40B4-BE49-F238E27FC236}">
                      <a16:creationId xmlns:a16="http://schemas.microsoft.com/office/drawing/2014/main" id="{CA0853E2-4140-F94D-9DCA-CC7913DDBCCB}"/>
                    </a:ext>
                  </a:extLst>
                </p:cNvPr>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black"/>
                    </a:solidFill>
                    <a:latin typeface="Calibri"/>
                    <a:ea typeface="微软雅黑"/>
                  </a:endParaRPr>
                </a:p>
              </p:txBody>
            </p:sp>
            <p:sp>
              <p:nvSpPr>
                <p:cNvPr id="25" name="椭圆 24">
                  <a:extLst>
                    <a:ext uri="{FF2B5EF4-FFF2-40B4-BE49-F238E27FC236}">
                      <a16:creationId xmlns:a16="http://schemas.microsoft.com/office/drawing/2014/main" id="{E89DC4D8-9F56-7F4B-BBC7-6BCE65670062}"/>
                    </a:ext>
                  </a:extLst>
                </p:cNvPr>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white"/>
                    </a:solidFill>
                    <a:latin typeface="Calibri"/>
                    <a:ea typeface="微软雅黑"/>
                  </a:endParaRPr>
                </a:p>
              </p:txBody>
            </p:sp>
          </p:grpSp>
          <p:sp>
            <p:nvSpPr>
              <p:cNvPr id="23" name="椭圆 22">
                <a:extLst>
                  <a:ext uri="{FF2B5EF4-FFF2-40B4-BE49-F238E27FC236}">
                    <a16:creationId xmlns:a16="http://schemas.microsoft.com/office/drawing/2014/main" id="{276ABB72-FF06-F346-B4A4-8201D85BE1F7}"/>
                  </a:ext>
                </a:extLst>
              </p:cNvPr>
              <p:cNvSpPr/>
              <p:nvPr/>
            </p:nvSpPr>
            <p:spPr>
              <a:xfrm>
                <a:off x="4565570" y="2763062"/>
                <a:ext cx="1370298" cy="1370793"/>
              </a:xfrm>
              <a:prstGeom prst="ellipse">
                <a:avLst/>
              </a:prstGeom>
              <a:solidFill>
                <a:schemeClr val="tx2"/>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dirty="0">
                  <a:solidFill>
                    <a:prstClr val="white"/>
                  </a:solidFill>
                  <a:latin typeface="Calibri"/>
                  <a:ea typeface="微软雅黑"/>
                </a:endParaRPr>
              </a:p>
            </p:txBody>
          </p:sp>
        </p:grpSp>
        <p:sp>
          <p:nvSpPr>
            <p:cNvPr id="20" name="TextBox 16">
              <a:extLst>
                <a:ext uri="{FF2B5EF4-FFF2-40B4-BE49-F238E27FC236}">
                  <a16:creationId xmlns:a16="http://schemas.microsoft.com/office/drawing/2014/main" id="{33E55581-5FD4-0C45-83AE-4E87ACB906B2}"/>
                </a:ext>
              </a:extLst>
            </p:cNvPr>
            <p:cNvSpPr txBox="1"/>
            <p:nvPr/>
          </p:nvSpPr>
          <p:spPr>
            <a:xfrm>
              <a:off x="1517947" y="4080602"/>
              <a:ext cx="1198847" cy="794609"/>
            </a:xfrm>
            <a:prstGeom prst="rect">
              <a:avLst/>
            </a:prstGeom>
            <a:noFill/>
          </p:spPr>
          <p:txBody>
            <a:bodyPr wrap="square" lIns="124373" tIns="62186" rIns="124373" bIns="62186" rtlCol="0">
              <a:spAutoFit/>
            </a:bodyPr>
            <a:lstStyle/>
            <a:p>
              <a:pPr algn="ctr" defTabSz="822960">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九年级</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第二学期</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a:defRPr/>
              </a:pPr>
              <a:r>
                <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5</a:t>
              </a: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月</a:t>
              </a:r>
            </a:p>
          </p:txBody>
        </p:sp>
      </p:grpSp>
      <p:grpSp>
        <p:nvGrpSpPr>
          <p:cNvPr id="26" name="组合 25">
            <a:extLst>
              <a:ext uri="{FF2B5EF4-FFF2-40B4-BE49-F238E27FC236}">
                <a16:creationId xmlns:a16="http://schemas.microsoft.com/office/drawing/2014/main" id="{5B32C216-4835-544B-A897-A1BEF6F9C3A7}"/>
              </a:ext>
            </a:extLst>
          </p:cNvPr>
          <p:cNvGrpSpPr/>
          <p:nvPr/>
        </p:nvGrpSpPr>
        <p:grpSpPr>
          <a:xfrm>
            <a:off x="4918515" y="2086800"/>
            <a:ext cx="1296143" cy="1264684"/>
            <a:chOff x="1466675" y="3784103"/>
            <a:chExt cx="1301392" cy="1301862"/>
          </a:xfrm>
        </p:grpSpPr>
        <p:grpSp>
          <p:nvGrpSpPr>
            <p:cNvPr id="27" name="组合 26">
              <a:extLst>
                <a:ext uri="{FF2B5EF4-FFF2-40B4-BE49-F238E27FC236}">
                  <a16:creationId xmlns:a16="http://schemas.microsoft.com/office/drawing/2014/main" id="{163A1A02-E652-DB4A-AAD3-FCB28EB6E518}"/>
                </a:ext>
              </a:extLst>
            </p:cNvPr>
            <p:cNvGrpSpPr/>
            <p:nvPr/>
          </p:nvGrpSpPr>
          <p:grpSpPr>
            <a:xfrm>
              <a:off x="1466675" y="3784103"/>
              <a:ext cx="1301392" cy="1301862"/>
              <a:chOff x="4345444" y="2542859"/>
              <a:chExt cx="1810550" cy="1811205"/>
            </a:xfrm>
          </p:grpSpPr>
          <p:grpSp>
            <p:nvGrpSpPr>
              <p:cNvPr id="29" name="组合 28">
                <a:extLst>
                  <a:ext uri="{FF2B5EF4-FFF2-40B4-BE49-F238E27FC236}">
                    <a16:creationId xmlns:a16="http://schemas.microsoft.com/office/drawing/2014/main" id="{E9E5A83F-CF96-A648-950E-8100D775D593}"/>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a:extLst>
                    <a:ext uri="{FF2B5EF4-FFF2-40B4-BE49-F238E27FC236}">
                      <a16:creationId xmlns:a16="http://schemas.microsoft.com/office/drawing/2014/main" id="{A37B366E-383D-1F48-9019-797D5DB5EAE8}"/>
                    </a:ext>
                  </a:extLst>
                </p:cNvPr>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black"/>
                    </a:solidFill>
                    <a:latin typeface="Calibri"/>
                    <a:ea typeface="微软雅黑"/>
                  </a:endParaRPr>
                </a:p>
              </p:txBody>
            </p:sp>
            <p:sp>
              <p:nvSpPr>
                <p:cNvPr id="32" name="椭圆 31">
                  <a:extLst>
                    <a:ext uri="{FF2B5EF4-FFF2-40B4-BE49-F238E27FC236}">
                      <a16:creationId xmlns:a16="http://schemas.microsoft.com/office/drawing/2014/main" id="{1C9E3E08-6D07-D647-940E-71F111F00AE6}"/>
                    </a:ext>
                  </a:extLst>
                </p:cNvPr>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white"/>
                    </a:solidFill>
                    <a:latin typeface="Calibri"/>
                    <a:ea typeface="微软雅黑"/>
                  </a:endParaRPr>
                </a:p>
              </p:txBody>
            </p:sp>
          </p:grpSp>
          <p:sp>
            <p:nvSpPr>
              <p:cNvPr id="30" name="椭圆 29">
                <a:extLst>
                  <a:ext uri="{FF2B5EF4-FFF2-40B4-BE49-F238E27FC236}">
                    <a16:creationId xmlns:a16="http://schemas.microsoft.com/office/drawing/2014/main" id="{CFF5BA89-AD5F-C44C-B702-43DA55DB0272}"/>
                  </a:ext>
                </a:extLst>
              </p:cNvPr>
              <p:cNvSpPr/>
              <p:nvPr/>
            </p:nvSpPr>
            <p:spPr>
              <a:xfrm>
                <a:off x="4565570" y="2763062"/>
                <a:ext cx="1370298" cy="1370793"/>
              </a:xfrm>
              <a:prstGeom prst="ellipse">
                <a:avLst/>
              </a:prstGeom>
              <a:solidFill>
                <a:schemeClr val="tx2"/>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dirty="0">
                  <a:solidFill>
                    <a:prstClr val="white"/>
                  </a:solidFill>
                  <a:latin typeface="Calibri"/>
                  <a:ea typeface="微软雅黑"/>
                </a:endParaRPr>
              </a:p>
            </p:txBody>
          </p:sp>
        </p:grpSp>
        <p:sp>
          <p:nvSpPr>
            <p:cNvPr id="28" name="TextBox 16">
              <a:extLst>
                <a:ext uri="{FF2B5EF4-FFF2-40B4-BE49-F238E27FC236}">
                  <a16:creationId xmlns:a16="http://schemas.microsoft.com/office/drawing/2014/main" id="{403E5704-E20E-764B-BA94-B3258F83D492}"/>
                </a:ext>
              </a:extLst>
            </p:cNvPr>
            <p:cNvSpPr txBox="1"/>
            <p:nvPr/>
          </p:nvSpPr>
          <p:spPr>
            <a:xfrm>
              <a:off x="1517947" y="4080602"/>
              <a:ext cx="1198847" cy="794609"/>
            </a:xfrm>
            <a:prstGeom prst="rect">
              <a:avLst/>
            </a:prstGeom>
            <a:noFill/>
          </p:spPr>
          <p:txBody>
            <a:bodyPr wrap="square" lIns="124373" tIns="62186" rIns="124373" bIns="62186" rtlCol="0">
              <a:spAutoFit/>
            </a:bodyPr>
            <a:lstStyle/>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九年级</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第二学期</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期末</a:t>
              </a:r>
            </a:p>
          </p:txBody>
        </p:sp>
      </p:grpSp>
      <p:grpSp>
        <p:nvGrpSpPr>
          <p:cNvPr id="33" name="组合 32">
            <a:extLst>
              <a:ext uri="{FF2B5EF4-FFF2-40B4-BE49-F238E27FC236}">
                <a16:creationId xmlns:a16="http://schemas.microsoft.com/office/drawing/2014/main" id="{6618395F-5873-134E-B64A-15B27F8B0DC7}"/>
              </a:ext>
            </a:extLst>
          </p:cNvPr>
          <p:cNvGrpSpPr/>
          <p:nvPr/>
        </p:nvGrpSpPr>
        <p:grpSpPr>
          <a:xfrm>
            <a:off x="7015333" y="2082878"/>
            <a:ext cx="1296143" cy="1264684"/>
            <a:chOff x="1466675" y="3784103"/>
            <a:chExt cx="1301392" cy="1301862"/>
          </a:xfrm>
        </p:grpSpPr>
        <p:grpSp>
          <p:nvGrpSpPr>
            <p:cNvPr id="34" name="组合 33">
              <a:extLst>
                <a:ext uri="{FF2B5EF4-FFF2-40B4-BE49-F238E27FC236}">
                  <a16:creationId xmlns:a16="http://schemas.microsoft.com/office/drawing/2014/main" id="{0F6277D2-52F0-9F4E-AE1B-CE6A7AE89D1D}"/>
                </a:ext>
              </a:extLst>
            </p:cNvPr>
            <p:cNvGrpSpPr/>
            <p:nvPr/>
          </p:nvGrpSpPr>
          <p:grpSpPr>
            <a:xfrm>
              <a:off x="1466675" y="3784103"/>
              <a:ext cx="1301392" cy="1301862"/>
              <a:chOff x="4345444" y="2542859"/>
              <a:chExt cx="1810550" cy="1811205"/>
            </a:xfrm>
          </p:grpSpPr>
          <p:grpSp>
            <p:nvGrpSpPr>
              <p:cNvPr id="36" name="组合 35">
                <a:extLst>
                  <a:ext uri="{FF2B5EF4-FFF2-40B4-BE49-F238E27FC236}">
                    <a16:creationId xmlns:a16="http://schemas.microsoft.com/office/drawing/2014/main" id="{211CACA9-03E0-D044-ACFE-F7C27E699FF7}"/>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a:extLst>
                    <a:ext uri="{FF2B5EF4-FFF2-40B4-BE49-F238E27FC236}">
                      <a16:creationId xmlns:a16="http://schemas.microsoft.com/office/drawing/2014/main" id="{2A706280-D8C0-F143-8F71-EC8F007928B5}"/>
                    </a:ext>
                  </a:extLst>
                </p:cNvPr>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black"/>
                    </a:solidFill>
                    <a:latin typeface="Calibri"/>
                    <a:ea typeface="微软雅黑"/>
                  </a:endParaRPr>
                </a:p>
              </p:txBody>
            </p:sp>
            <p:sp>
              <p:nvSpPr>
                <p:cNvPr id="39" name="椭圆 38">
                  <a:extLst>
                    <a:ext uri="{FF2B5EF4-FFF2-40B4-BE49-F238E27FC236}">
                      <a16:creationId xmlns:a16="http://schemas.microsoft.com/office/drawing/2014/main" id="{8181AA24-2147-1944-8632-E106EB1C0EF2}"/>
                    </a:ext>
                  </a:extLst>
                </p:cNvPr>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white"/>
                    </a:solidFill>
                    <a:latin typeface="Calibri"/>
                    <a:ea typeface="微软雅黑"/>
                  </a:endParaRPr>
                </a:p>
              </p:txBody>
            </p:sp>
          </p:grpSp>
          <p:sp>
            <p:nvSpPr>
              <p:cNvPr id="37" name="椭圆 36">
                <a:extLst>
                  <a:ext uri="{FF2B5EF4-FFF2-40B4-BE49-F238E27FC236}">
                    <a16:creationId xmlns:a16="http://schemas.microsoft.com/office/drawing/2014/main" id="{117BFA4F-898F-3D49-B8B6-F89513C3AFC2}"/>
                  </a:ext>
                </a:extLst>
              </p:cNvPr>
              <p:cNvSpPr/>
              <p:nvPr/>
            </p:nvSpPr>
            <p:spPr>
              <a:xfrm>
                <a:off x="4565570" y="2763062"/>
                <a:ext cx="1370298" cy="1370793"/>
              </a:xfrm>
              <a:prstGeom prst="ellipse">
                <a:avLst/>
              </a:prstGeom>
              <a:solidFill>
                <a:schemeClr val="tx2"/>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dirty="0">
                  <a:solidFill>
                    <a:prstClr val="white"/>
                  </a:solidFill>
                  <a:latin typeface="Calibri"/>
                  <a:ea typeface="微软雅黑"/>
                </a:endParaRPr>
              </a:p>
            </p:txBody>
          </p:sp>
        </p:grpSp>
        <p:sp>
          <p:nvSpPr>
            <p:cNvPr id="35" name="TextBox 16">
              <a:extLst>
                <a:ext uri="{FF2B5EF4-FFF2-40B4-BE49-F238E27FC236}">
                  <a16:creationId xmlns:a16="http://schemas.microsoft.com/office/drawing/2014/main" id="{98B35684-65FA-C848-B42C-375E2179008C}"/>
                </a:ext>
              </a:extLst>
            </p:cNvPr>
            <p:cNvSpPr txBox="1"/>
            <p:nvPr/>
          </p:nvSpPr>
          <p:spPr>
            <a:xfrm>
              <a:off x="1517947" y="4080602"/>
              <a:ext cx="1198847" cy="762927"/>
            </a:xfrm>
            <a:prstGeom prst="rect">
              <a:avLst/>
            </a:prstGeom>
            <a:noFill/>
          </p:spPr>
          <p:txBody>
            <a:bodyPr wrap="square" lIns="124373" tIns="62186" rIns="124373" bIns="62186" rtlCol="0">
              <a:spAutoFit/>
            </a:bodyPr>
            <a:lstStyle/>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九年级</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第二学期</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a:defRPr/>
              </a:pPr>
              <a:r>
                <a:rPr lang="en-US" altLang="zh-CN" sz="12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6</a:t>
              </a:r>
              <a:r>
                <a:rPr lang="zh-CN" altLang="en-US" sz="12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月中下旬</a:t>
              </a:r>
            </a:p>
          </p:txBody>
        </p:sp>
      </p:grpSp>
      <p:sp>
        <p:nvSpPr>
          <p:cNvPr id="3" name="圆角矩形 2">
            <a:extLst>
              <a:ext uri="{FF2B5EF4-FFF2-40B4-BE49-F238E27FC236}">
                <a16:creationId xmlns:a16="http://schemas.microsoft.com/office/drawing/2014/main" id="{843EEF80-D76F-4B43-8945-9E722E7AC723}"/>
              </a:ext>
            </a:extLst>
          </p:cNvPr>
          <p:cNvSpPr/>
          <p:nvPr/>
        </p:nvSpPr>
        <p:spPr>
          <a:xfrm>
            <a:off x="2779525" y="4676334"/>
            <a:ext cx="1560070" cy="506810"/>
          </a:xfrm>
          <a:prstGeom prst="roundRect">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文本框 20">
            <a:extLst>
              <a:ext uri="{FF2B5EF4-FFF2-40B4-BE49-F238E27FC236}">
                <a16:creationId xmlns:a16="http://schemas.microsoft.com/office/drawing/2014/main" id="{1A794C62-8845-3246-827F-7924DC985CCD}"/>
              </a:ext>
            </a:extLst>
          </p:cNvPr>
          <p:cNvSpPr txBox="1">
            <a:spLocks noChangeArrowheads="1"/>
          </p:cNvSpPr>
          <p:nvPr/>
        </p:nvSpPr>
        <p:spPr bwMode="auto">
          <a:xfrm>
            <a:off x="2824967" y="4783545"/>
            <a:ext cx="195849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300" b="1" dirty="0">
                <a:solidFill>
                  <a:schemeClr val="bg1"/>
                </a:solidFill>
                <a:latin typeface="微软雅黑" panose="020B0503020204020204" pitchFamily="34" charset="-122"/>
                <a:ea typeface="微软雅黑" panose="020B0503020204020204" pitchFamily="34" charset="-122"/>
              </a:rPr>
              <a:t>物理化学实验操作</a:t>
            </a:r>
            <a:endParaRPr lang="zh-HK" altLang="en-US" sz="1300" b="1" dirty="0">
              <a:solidFill>
                <a:schemeClr val="bg1"/>
              </a:solidFill>
              <a:latin typeface="微软雅黑" panose="020B0503020204020204" pitchFamily="34" charset="-122"/>
              <a:ea typeface="微软雅黑" panose="020B0503020204020204" pitchFamily="34" charset="-122"/>
            </a:endParaRPr>
          </a:p>
        </p:txBody>
      </p:sp>
      <p:sp>
        <p:nvSpPr>
          <p:cNvPr id="51" name="圆角矩形 50">
            <a:extLst>
              <a:ext uri="{FF2B5EF4-FFF2-40B4-BE49-F238E27FC236}">
                <a16:creationId xmlns:a16="http://schemas.microsoft.com/office/drawing/2014/main" id="{00B96F17-2DA5-7F42-BDBC-8A2E71E45958}"/>
              </a:ext>
            </a:extLst>
          </p:cNvPr>
          <p:cNvSpPr/>
          <p:nvPr/>
        </p:nvSpPr>
        <p:spPr>
          <a:xfrm>
            <a:off x="2771800" y="4080414"/>
            <a:ext cx="1567795" cy="506810"/>
          </a:xfrm>
          <a:prstGeom prst="roundRect">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文本框 20">
            <a:extLst>
              <a:ext uri="{FF2B5EF4-FFF2-40B4-BE49-F238E27FC236}">
                <a16:creationId xmlns:a16="http://schemas.microsoft.com/office/drawing/2014/main" id="{4E073364-3701-AF48-907F-1F0FF15CA6CA}"/>
              </a:ext>
            </a:extLst>
          </p:cNvPr>
          <p:cNvSpPr txBox="1">
            <a:spLocks noChangeArrowheads="1"/>
          </p:cNvSpPr>
          <p:nvPr/>
        </p:nvSpPr>
        <p:spPr bwMode="auto">
          <a:xfrm>
            <a:off x="2971363" y="4182379"/>
            <a:ext cx="227058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300" b="1" dirty="0">
                <a:solidFill>
                  <a:schemeClr val="bg1"/>
                </a:solidFill>
                <a:latin typeface="微软雅黑" panose="020B0503020204020204" pitchFamily="34" charset="-122"/>
                <a:ea typeface="微软雅黑" panose="020B0503020204020204" pitchFamily="34" charset="-122"/>
              </a:rPr>
              <a:t>外语听说测试</a:t>
            </a:r>
            <a:endParaRPr lang="zh-HK" altLang="en-US" sz="1300" b="1" dirty="0">
              <a:solidFill>
                <a:schemeClr val="bg1"/>
              </a:solidFill>
              <a:latin typeface="微软雅黑" panose="020B0503020204020204" pitchFamily="34" charset="-122"/>
              <a:ea typeface="微软雅黑" panose="020B0503020204020204" pitchFamily="34" charset="-122"/>
            </a:endParaRPr>
          </a:p>
        </p:txBody>
      </p:sp>
      <p:sp>
        <p:nvSpPr>
          <p:cNvPr id="53" name="下箭头 52">
            <a:extLst>
              <a:ext uri="{FF2B5EF4-FFF2-40B4-BE49-F238E27FC236}">
                <a16:creationId xmlns:a16="http://schemas.microsoft.com/office/drawing/2014/main" id="{81FE3F73-0A66-7F45-9BCC-1D66E930414C}"/>
              </a:ext>
            </a:extLst>
          </p:cNvPr>
          <p:cNvSpPr/>
          <p:nvPr/>
        </p:nvSpPr>
        <p:spPr>
          <a:xfrm>
            <a:off x="1305838" y="3531963"/>
            <a:ext cx="432048" cy="414161"/>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下箭头 56">
            <a:extLst>
              <a:ext uri="{FF2B5EF4-FFF2-40B4-BE49-F238E27FC236}">
                <a16:creationId xmlns:a16="http://schemas.microsoft.com/office/drawing/2014/main" id="{758F6767-F732-AB42-BC08-14615B39DD81}"/>
              </a:ext>
            </a:extLst>
          </p:cNvPr>
          <p:cNvSpPr/>
          <p:nvPr/>
        </p:nvSpPr>
        <p:spPr>
          <a:xfrm>
            <a:off x="3347863" y="3521586"/>
            <a:ext cx="432048" cy="414161"/>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0" name="下箭头 59">
            <a:extLst>
              <a:ext uri="{FF2B5EF4-FFF2-40B4-BE49-F238E27FC236}">
                <a16:creationId xmlns:a16="http://schemas.microsoft.com/office/drawing/2014/main" id="{105F7CBB-03B7-C64A-8665-FF9E13300757}"/>
              </a:ext>
            </a:extLst>
          </p:cNvPr>
          <p:cNvSpPr/>
          <p:nvPr/>
        </p:nvSpPr>
        <p:spPr>
          <a:xfrm>
            <a:off x="5347499" y="3556019"/>
            <a:ext cx="432048" cy="414161"/>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1" name="椭圆 60">
            <a:extLst>
              <a:ext uri="{FF2B5EF4-FFF2-40B4-BE49-F238E27FC236}">
                <a16:creationId xmlns:a16="http://schemas.microsoft.com/office/drawing/2014/main" id="{6FE1E387-4926-3143-BEAA-33EFFFBC1343}"/>
              </a:ext>
            </a:extLst>
          </p:cNvPr>
          <p:cNvSpPr/>
          <p:nvPr/>
        </p:nvSpPr>
        <p:spPr bwMode="auto">
          <a:xfrm>
            <a:off x="6412343" y="4205016"/>
            <a:ext cx="760575" cy="741540"/>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2" name="文本框 20">
            <a:extLst>
              <a:ext uri="{FF2B5EF4-FFF2-40B4-BE49-F238E27FC236}">
                <a16:creationId xmlns:a16="http://schemas.microsoft.com/office/drawing/2014/main" id="{88D1BE97-76A9-114D-8B66-2058887F8B55}"/>
              </a:ext>
            </a:extLst>
          </p:cNvPr>
          <p:cNvSpPr txBox="1">
            <a:spLocks noChangeArrowheads="1"/>
          </p:cNvSpPr>
          <p:nvPr/>
        </p:nvSpPr>
        <p:spPr bwMode="auto">
          <a:xfrm>
            <a:off x="6479674" y="4389355"/>
            <a:ext cx="874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语文</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63" name="椭圆 62">
            <a:extLst>
              <a:ext uri="{FF2B5EF4-FFF2-40B4-BE49-F238E27FC236}">
                <a16:creationId xmlns:a16="http://schemas.microsoft.com/office/drawing/2014/main" id="{A11BCAC0-A9D5-0943-A56B-CFDB159F21F3}"/>
              </a:ext>
            </a:extLst>
          </p:cNvPr>
          <p:cNvSpPr/>
          <p:nvPr/>
        </p:nvSpPr>
        <p:spPr bwMode="auto">
          <a:xfrm>
            <a:off x="7257294" y="4195536"/>
            <a:ext cx="760575" cy="741540"/>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4" name="文本框 20">
            <a:extLst>
              <a:ext uri="{FF2B5EF4-FFF2-40B4-BE49-F238E27FC236}">
                <a16:creationId xmlns:a16="http://schemas.microsoft.com/office/drawing/2014/main" id="{88A640B9-D5A9-0C47-B334-528447E91C20}"/>
              </a:ext>
            </a:extLst>
          </p:cNvPr>
          <p:cNvSpPr txBox="1">
            <a:spLocks noChangeArrowheads="1"/>
          </p:cNvSpPr>
          <p:nvPr/>
        </p:nvSpPr>
        <p:spPr bwMode="auto">
          <a:xfrm>
            <a:off x="7324625" y="4379875"/>
            <a:ext cx="874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数学</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65" name="椭圆 64">
            <a:extLst>
              <a:ext uri="{FF2B5EF4-FFF2-40B4-BE49-F238E27FC236}">
                <a16:creationId xmlns:a16="http://schemas.microsoft.com/office/drawing/2014/main" id="{5F2B8873-E5D1-8742-810E-52512CBCF5B3}"/>
              </a:ext>
            </a:extLst>
          </p:cNvPr>
          <p:cNvSpPr/>
          <p:nvPr/>
        </p:nvSpPr>
        <p:spPr bwMode="auto">
          <a:xfrm>
            <a:off x="8062015" y="4207448"/>
            <a:ext cx="760575" cy="741540"/>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 name="文本框 20">
            <a:extLst>
              <a:ext uri="{FF2B5EF4-FFF2-40B4-BE49-F238E27FC236}">
                <a16:creationId xmlns:a16="http://schemas.microsoft.com/office/drawing/2014/main" id="{D2C5B67E-588C-624A-85BE-64B9A994EFC1}"/>
              </a:ext>
            </a:extLst>
          </p:cNvPr>
          <p:cNvSpPr txBox="1">
            <a:spLocks noChangeArrowheads="1"/>
          </p:cNvSpPr>
          <p:nvPr/>
        </p:nvSpPr>
        <p:spPr bwMode="auto">
          <a:xfrm>
            <a:off x="8129346" y="4391787"/>
            <a:ext cx="874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外语</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a:extLst>
              <a:ext uri="{FF2B5EF4-FFF2-40B4-BE49-F238E27FC236}">
                <a16:creationId xmlns:a16="http://schemas.microsoft.com/office/drawing/2014/main" id="{9C9F5A0E-B58B-414E-BD58-F4823453B152}"/>
              </a:ext>
            </a:extLst>
          </p:cNvPr>
          <p:cNvSpPr/>
          <p:nvPr/>
        </p:nvSpPr>
        <p:spPr>
          <a:xfrm>
            <a:off x="6799308" y="5307721"/>
            <a:ext cx="693244" cy="641559"/>
          </a:xfrm>
          <a:prstGeom prst="roundRect">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8" name="文本框 20">
            <a:extLst>
              <a:ext uri="{FF2B5EF4-FFF2-40B4-BE49-F238E27FC236}">
                <a16:creationId xmlns:a16="http://schemas.microsoft.com/office/drawing/2014/main" id="{FD1BE4BC-C6C0-DE4F-B03B-4096297439B8}"/>
              </a:ext>
            </a:extLst>
          </p:cNvPr>
          <p:cNvSpPr txBox="1">
            <a:spLocks noChangeArrowheads="1"/>
          </p:cNvSpPr>
          <p:nvPr/>
        </p:nvSpPr>
        <p:spPr bwMode="auto">
          <a:xfrm>
            <a:off x="6880884" y="5377479"/>
            <a:ext cx="22705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300" b="1" dirty="0">
                <a:solidFill>
                  <a:schemeClr val="bg1"/>
                </a:solidFill>
                <a:latin typeface="微软雅黑" panose="020B0503020204020204" pitchFamily="34" charset="-122"/>
                <a:ea typeface="微软雅黑" panose="020B0503020204020204" pitchFamily="34" charset="-122"/>
              </a:rPr>
              <a:t>综合</a:t>
            </a:r>
            <a:endParaRPr lang="en-US" altLang="zh-CN" sz="1300" b="1" dirty="0">
              <a:solidFill>
                <a:schemeClr val="bg1"/>
              </a:solidFill>
              <a:latin typeface="微软雅黑" panose="020B0503020204020204" pitchFamily="34" charset="-122"/>
              <a:ea typeface="微软雅黑" panose="020B0503020204020204" pitchFamily="34" charset="-122"/>
            </a:endParaRPr>
          </a:p>
          <a:p>
            <a:pPr>
              <a:spcBef>
                <a:spcPct val="0"/>
              </a:spcBef>
              <a:buFontTx/>
              <a:buNone/>
            </a:pPr>
            <a:r>
              <a:rPr lang="zh-CN" altLang="en-US" sz="1300" b="1" dirty="0">
                <a:solidFill>
                  <a:schemeClr val="bg1"/>
                </a:solidFill>
                <a:latin typeface="微软雅黑" panose="020B0503020204020204" pitchFamily="34" charset="-122"/>
                <a:ea typeface="微软雅黑" panose="020B0503020204020204" pitchFamily="34" charset="-122"/>
              </a:rPr>
              <a:t>测试</a:t>
            </a:r>
            <a:endParaRPr lang="zh-HK" altLang="en-US" sz="1300" b="1" dirty="0">
              <a:solidFill>
                <a:schemeClr val="bg1"/>
              </a:solidFill>
              <a:latin typeface="微软雅黑" panose="020B0503020204020204" pitchFamily="34" charset="-122"/>
              <a:ea typeface="微软雅黑" panose="020B0503020204020204" pitchFamily="34" charset="-122"/>
            </a:endParaRPr>
          </a:p>
        </p:txBody>
      </p:sp>
      <p:sp>
        <p:nvSpPr>
          <p:cNvPr id="69" name="下箭头 68">
            <a:extLst>
              <a:ext uri="{FF2B5EF4-FFF2-40B4-BE49-F238E27FC236}">
                <a16:creationId xmlns:a16="http://schemas.microsoft.com/office/drawing/2014/main" id="{BA51B127-21A4-C54E-9ADB-EA0A69FA5D6E}"/>
              </a:ext>
            </a:extLst>
          </p:cNvPr>
          <p:cNvSpPr/>
          <p:nvPr/>
        </p:nvSpPr>
        <p:spPr>
          <a:xfrm>
            <a:off x="7447380" y="3556019"/>
            <a:ext cx="432048" cy="414161"/>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0" name="椭圆 69">
            <a:extLst>
              <a:ext uri="{FF2B5EF4-FFF2-40B4-BE49-F238E27FC236}">
                <a16:creationId xmlns:a16="http://schemas.microsoft.com/office/drawing/2014/main" id="{FC1D7F88-86B1-FD49-A77A-14C820F61507}"/>
              </a:ext>
            </a:extLst>
          </p:cNvPr>
          <p:cNvSpPr/>
          <p:nvPr/>
        </p:nvSpPr>
        <p:spPr bwMode="auto">
          <a:xfrm>
            <a:off x="5177007" y="4199628"/>
            <a:ext cx="760575" cy="74154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 name="文本框 20">
            <a:extLst>
              <a:ext uri="{FF2B5EF4-FFF2-40B4-BE49-F238E27FC236}">
                <a16:creationId xmlns:a16="http://schemas.microsoft.com/office/drawing/2014/main" id="{8C639191-FEA1-E041-92AA-8458737B3F06}"/>
              </a:ext>
            </a:extLst>
          </p:cNvPr>
          <p:cNvSpPr txBox="1">
            <a:spLocks noChangeArrowheads="1"/>
          </p:cNvSpPr>
          <p:nvPr/>
        </p:nvSpPr>
        <p:spPr bwMode="auto">
          <a:xfrm>
            <a:off x="5229701" y="4385732"/>
            <a:ext cx="8742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社会</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72" name="矩形 71">
            <a:extLst>
              <a:ext uri="{FF2B5EF4-FFF2-40B4-BE49-F238E27FC236}">
                <a16:creationId xmlns:a16="http://schemas.microsoft.com/office/drawing/2014/main" id="{E7574AD5-FE26-D14C-9C3E-0A7A75DF2B40}"/>
              </a:ext>
            </a:extLst>
          </p:cNvPr>
          <p:cNvSpPr/>
          <p:nvPr/>
        </p:nvSpPr>
        <p:spPr>
          <a:xfrm>
            <a:off x="7597352" y="4829438"/>
            <a:ext cx="9144000" cy="392159"/>
          </a:xfrm>
          <a:prstGeom prst="rect">
            <a:avLst/>
          </a:prstGeom>
        </p:spPr>
        <p:txBody>
          <a:bodyPr wrap="square">
            <a:spAutoFit/>
          </a:bodyPr>
          <a:lstStyle/>
          <a:p>
            <a:pPr indent="355600">
              <a:lnSpc>
                <a:spcPts val="2800"/>
              </a:lnSpc>
              <a:spcAft>
                <a:spcPts val="0"/>
              </a:spcAft>
            </a:pPr>
            <a:r>
              <a:rPr lang="zh-CN" altLang="en-US" sz="800" b="1" dirty="0">
                <a:latin typeface="微软雅黑" charset="-122"/>
                <a:ea typeface="微软雅黑" charset="-122"/>
              </a:rPr>
              <a:t>（不含听说测试</a:t>
            </a:r>
            <a:r>
              <a:rPr lang="en-US" altLang="zh-CN" sz="800" b="1" dirty="0">
                <a:latin typeface="微软雅黑" charset="-122"/>
                <a:ea typeface="微软雅黑" charset="-122"/>
              </a:rPr>
              <a:t>)</a:t>
            </a:r>
            <a:endParaRPr lang="zh-CN" altLang="zh-CN" sz="800" b="1" dirty="0">
              <a:latin typeface="微软雅黑" charset="-122"/>
              <a:ea typeface="微软雅黑" charset="-122"/>
            </a:endParaRPr>
          </a:p>
        </p:txBody>
      </p:sp>
      <p:sp>
        <p:nvSpPr>
          <p:cNvPr id="73" name="椭圆 72">
            <a:extLst>
              <a:ext uri="{FF2B5EF4-FFF2-40B4-BE49-F238E27FC236}">
                <a16:creationId xmlns:a16="http://schemas.microsoft.com/office/drawing/2014/main" id="{247E2E93-0AD0-0946-B9B8-91E6ACABA1CB}"/>
              </a:ext>
            </a:extLst>
          </p:cNvPr>
          <p:cNvSpPr/>
          <p:nvPr/>
        </p:nvSpPr>
        <p:spPr bwMode="auto">
          <a:xfrm>
            <a:off x="7654189" y="5276130"/>
            <a:ext cx="760575" cy="741540"/>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4" name="文本框 20">
            <a:extLst>
              <a:ext uri="{FF2B5EF4-FFF2-40B4-BE49-F238E27FC236}">
                <a16:creationId xmlns:a16="http://schemas.microsoft.com/office/drawing/2014/main" id="{4371F449-6710-3E42-8AAE-D9A82D577265}"/>
              </a:ext>
            </a:extLst>
          </p:cNvPr>
          <p:cNvSpPr txBox="1">
            <a:spLocks noChangeArrowheads="1"/>
          </p:cNvSpPr>
          <p:nvPr/>
        </p:nvSpPr>
        <p:spPr bwMode="auto">
          <a:xfrm>
            <a:off x="7597352" y="5353836"/>
            <a:ext cx="87424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道德</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与法治</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600" b="1" dirty="0">
                <a:solidFill>
                  <a:schemeClr val="bg1"/>
                </a:solidFill>
                <a:latin typeface="微软雅黑" panose="020B0503020204020204" pitchFamily="34" charset="-122"/>
                <a:ea typeface="微软雅黑" panose="020B0503020204020204" pitchFamily="34" charset="-122"/>
              </a:rPr>
              <a:t>（思想品德）</a:t>
            </a:r>
            <a:endParaRPr lang="zh-HK" altLang="en-US" sz="600" b="1" dirty="0">
              <a:solidFill>
                <a:schemeClr val="bg1"/>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72A809EB-C9A0-654E-BA79-BEBEEE0C5E3E}"/>
              </a:ext>
            </a:extLst>
          </p:cNvPr>
          <p:cNvSpPr/>
          <p:nvPr/>
        </p:nvSpPr>
        <p:spPr>
          <a:xfrm>
            <a:off x="6589071" y="5867980"/>
            <a:ext cx="1074333" cy="369332"/>
          </a:xfrm>
          <a:prstGeom prst="rect">
            <a:avLst/>
          </a:prstGeom>
        </p:spPr>
        <p:txBody>
          <a:bodyPr wrap="none">
            <a:spAutoFit/>
          </a:bodyPr>
          <a:lstStyle/>
          <a:p>
            <a:r>
              <a:rPr lang="zh-CN" altLang="en-US" b="1" dirty="0">
                <a:latin typeface="微软雅黑" charset="-122"/>
                <a:ea typeface="微软雅黑" charset="-122"/>
              </a:rPr>
              <a:t> </a:t>
            </a:r>
            <a:r>
              <a:rPr lang="zh-CN" altLang="en-US" sz="800" b="1" dirty="0">
                <a:latin typeface="微软雅黑" charset="-122"/>
                <a:ea typeface="微软雅黑" charset="-122"/>
              </a:rPr>
              <a:t>（不含实验操作）</a:t>
            </a:r>
          </a:p>
        </p:txBody>
      </p:sp>
      <p:grpSp>
        <p:nvGrpSpPr>
          <p:cNvPr id="75" name="组合 74">
            <a:extLst>
              <a:ext uri="{FF2B5EF4-FFF2-40B4-BE49-F238E27FC236}">
                <a16:creationId xmlns:a16="http://schemas.microsoft.com/office/drawing/2014/main" id="{4E7A7CF1-0309-EE40-A32C-97BE36937E79}"/>
              </a:ext>
            </a:extLst>
          </p:cNvPr>
          <p:cNvGrpSpPr/>
          <p:nvPr/>
        </p:nvGrpSpPr>
        <p:grpSpPr>
          <a:xfrm>
            <a:off x="907856" y="2044301"/>
            <a:ext cx="1296143" cy="1264684"/>
            <a:chOff x="1466675" y="3784103"/>
            <a:chExt cx="1301392" cy="1301862"/>
          </a:xfrm>
        </p:grpSpPr>
        <p:grpSp>
          <p:nvGrpSpPr>
            <p:cNvPr id="76" name="组合 75">
              <a:extLst>
                <a:ext uri="{FF2B5EF4-FFF2-40B4-BE49-F238E27FC236}">
                  <a16:creationId xmlns:a16="http://schemas.microsoft.com/office/drawing/2014/main" id="{11F36ED3-B42E-9D4A-BEC9-59AE0FF5C3BD}"/>
                </a:ext>
              </a:extLst>
            </p:cNvPr>
            <p:cNvGrpSpPr/>
            <p:nvPr/>
          </p:nvGrpSpPr>
          <p:grpSpPr>
            <a:xfrm>
              <a:off x="1466675" y="3784103"/>
              <a:ext cx="1301392" cy="1301862"/>
              <a:chOff x="4345444" y="2542859"/>
              <a:chExt cx="1810550" cy="1811205"/>
            </a:xfrm>
          </p:grpSpPr>
          <p:grpSp>
            <p:nvGrpSpPr>
              <p:cNvPr id="78" name="组合 77">
                <a:extLst>
                  <a:ext uri="{FF2B5EF4-FFF2-40B4-BE49-F238E27FC236}">
                    <a16:creationId xmlns:a16="http://schemas.microsoft.com/office/drawing/2014/main" id="{0C85E1EC-A818-4A44-A099-A5B27D10310F}"/>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0" name="同心圆 79">
                  <a:extLst>
                    <a:ext uri="{FF2B5EF4-FFF2-40B4-BE49-F238E27FC236}">
                      <a16:creationId xmlns:a16="http://schemas.microsoft.com/office/drawing/2014/main" id="{6A0D9245-E82F-E740-907E-8FDFCFBA8F4A}"/>
                    </a:ext>
                  </a:extLst>
                </p:cNvPr>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black"/>
                    </a:solidFill>
                    <a:latin typeface="Calibri"/>
                    <a:ea typeface="微软雅黑"/>
                  </a:endParaRPr>
                </a:p>
              </p:txBody>
            </p:sp>
            <p:sp>
              <p:nvSpPr>
                <p:cNvPr id="81" name="椭圆 80">
                  <a:extLst>
                    <a:ext uri="{FF2B5EF4-FFF2-40B4-BE49-F238E27FC236}">
                      <a16:creationId xmlns:a16="http://schemas.microsoft.com/office/drawing/2014/main" id="{C6033736-4BB4-0748-9317-628CEA159731}"/>
                    </a:ext>
                  </a:extLst>
                </p:cNvPr>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a:solidFill>
                      <a:prstClr val="white"/>
                    </a:solidFill>
                    <a:latin typeface="Calibri"/>
                    <a:ea typeface="微软雅黑"/>
                  </a:endParaRPr>
                </a:p>
              </p:txBody>
            </p:sp>
          </p:grpSp>
          <p:sp>
            <p:nvSpPr>
              <p:cNvPr id="79" name="椭圆 78">
                <a:extLst>
                  <a:ext uri="{FF2B5EF4-FFF2-40B4-BE49-F238E27FC236}">
                    <a16:creationId xmlns:a16="http://schemas.microsoft.com/office/drawing/2014/main" id="{EC90E43B-8CF0-5147-9166-9A24243D3446}"/>
                  </a:ext>
                </a:extLst>
              </p:cNvPr>
              <p:cNvSpPr/>
              <p:nvPr/>
            </p:nvSpPr>
            <p:spPr>
              <a:xfrm>
                <a:off x="4565570" y="2763062"/>
                <a:ext cx="1370298" cy="1370793"/>
              </a:xfrm>
              <a:prstGeom prst="ellipse">
                <a:avLst/>
              </a:prstGeom>
              <a:solidFill>
                <a:schemeClr val="tx2"/>
              </a:solidFill>
              <a:ln w="25400" cap="flat" cmpd="sng" algn="ctr">
                <a:noFill/>
                <a:prstDash val="solid"/>
              </a:ln>
              <a:effectLst/>
            </p:spPr>
            <p:txBody>
              <a:bodyPr rtlCol="0" anchor="ctr"/>
              <a:lstStyle/>
              <a:p>
                <a:pPr algn="ctr" defTabSz="822960" fontAlgn="base">
                  <a:spcBef>
                    <a:spcPct val="0"/>
                  </a:spcBef>
                  <a:spcAft>
                    <a:spcPct val="0"/>
                  </a:spcAft>
                  <a:defRPr/>
                </a:pPr>
                <a:endParaRPr lang="zh-CN" altLang="en-US" sz="1260" kern="0" dirty="0">
                  <a:solidFill>
                    <a:prstClr val="white"/>
                  </a:solidFill>
                  <a:latin typeface="Calibri"/>
                  <a:ea typeface="微软雅黑"/>
                </a:endParaRPr>
              </a:p>
            </p:txBody>
          </p:sp>
        </p:grpSp>
        <p:sp>
          <p:nvSpPr>
            <p:cNvPr id="77" name="TextBox 16">
              <a:extLst>
                <a:ext uri="{FF2B5EF4-FFF2-40B4-BE49-F238E27FC236}">
                  <a16:creationId xmlns:a16="http://schemas.microsoft.com/office/drawing/2014/main" id="{86E41830-16EF-7441-AACA-D8E89CB50A70}"/>
                </a:ext>
              </a:extLst>
            </p:cNvPr>
            <p:cNvSpPr txBox="1"/>
            <p:nvPr/>
          </p:nvSpPr>
          <p:spPr>
            <a:xfrm>
              <a:off x="1517947" y="4080602"/>
              <a:ext cx="1198847" cy="794609"/>
            </a:xfrm>
            <a:prstGeom prst="rect">
              <a:avLst/>
            </a:prstGeom>
            <a:noFill/>
          </p:spPr>
          <p:txBody>
            <a:bodyPr wrap="square" lIns="124373" tIns="62186" rIns="124373" bIns="62186" rtlCol="0">
              <a:spAutoFit/>
            </a:bodyPr>
            <a:lstStyle/>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九年级</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fontAlgn="base">
                <a:spcBef>
                  <a:spcPct val="0"/>
                </a:spcBef>
                <a:spcAft>
                  <a:spcPct val="0"/>
                </a:spcAft>
                <a:defRPr/>
              </a:pP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第二学期</a:t>
              </a:r>
              <a:endPar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endParaRPr>
            </a:p>
            <a:p>
              <a:pPr algn="ctr" defTabSz="822960" fontAlgn="base">
                <a:spcBef>
                  <a:spcPct val="0"/>
                </a:spcBef>
                <a:spcAft>
                  <a:spcPct val="0"/>
                </a:spcAft>
                <a:defRPr/>
              </a:pPr>
              <a:r>
                <a:rPr lang="en-US" altLang="zh-CN"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4-5</a:t>
              </a:r>
              <a:r>
                <a:rPr lang="zh-CN" altLang="en-US" sz="1400" b="1" kern="0" dirty="0">
                  <a:solidFill>
                    <a:prstClr val="white"/>
                  </a:solidFill>
                  <a:latin typeface="Arial Black" panose="020B0604020202020204" pitchFamily="34" charset="0"/>
                  <a:ea typeface="微软雅黑" panose="020B0503020204020204" pitchFamily="34" charset="-122"/>
                  <a:cs typeface="Arial Black" panose="020B0604020202020204" pitchFamily="34" charset="0"/>
                </a:rPr>
                <a:t>月</a:t>
              </a:r>
            </a:p>
          </p:txBody>
        </p:sp>
      </p:grpSp>
      <p:sp>
        <p:nvSpPr>
          <p:cNvPr id="82" name="椭圆 81">
            <a:extLst>
              <a:ext uri="{FF2B5EF4-FFF2-40B4-BE49-F238E27FC236}">
                <a16:creationId xmlns:a16="http://schemas.microsoft.com/office/drawing/2014/main" id="{350EB895-954F-8640-96E8-BE8DAE2A962B}"/>
              </a:ext>
            </a:extLst>
          </p:cNvPr>
          <p:cNvSpPr/>
          <p:nvPr/>
        </p:nvSpPr>
        <p:spPr bwMode="auto">
          <a:xfrm>
            <a:off x="1128844" y="4191322"/>
            <a:ext cx="760575" cy="741540"/>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3" name="文本框 20">
            <a:extLst>
              <a:ext uri="{FF2B5EF4-FFF2-40B4-BE49-F238E27FC236}">
                <a16:creationId xmlns:a16="http://schemas.microsoft.com/office/drawing/2014/main" id="{D06A92A6-0F09-DD47-B910-5B8E754E51BC}"/>
              </a:ext>
            </a:extLst>
          </p:cNvPr>
          <p:cNvSpPr txBox="1">
            <a:spLocks noChangeArrowheads="1"/>
          </p:cNvSpPr>
          <p:nvPr/>
        </p:nvSpPr>
        <p:spPr bwMode="auto">
          <a:xfrm>
            <a:off x="1082576" y="4300482"/>
            <a:ext cx="8742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体育</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1400" b="1" dirty="0">
                <a:solidFill>
                  <a:schemeClr val="bg1"/>
                </a:solidFill>
                <a:latin typeface="微软雅黑" panose="020B0503020204020204" pitchFamily="34" charset="-122"/>
                <a:ea typeface="微软雅黑" panose="020B0503020204020204" pitchFamily="34" charset="-122"/>
              </a:rPr>
              <a:t>与健身</a:t>
            </a:r>
            <a:endParaRPr lang="zh-HK" altLang="en-US" sz="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0236001"/>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图片 4" descr="BK.jpg">
            <a:extLst>
              <a:ext uri="{FF2B5EF4-FFF2-40B4-BE49-F238E27FC236}">
                <a16:creationId xmlns:a16="http://schemas.microsoft.com/office/drawing/2014/main" id="{B553789A-D7B4-C046-A94A-E3E9F677AB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B1DF67EC-1982-FB44-990A-785E49898161}"/>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矩形 1">
            <a:extLst>
              <a:ext uri="{FF2B5EF4-FFF2-40B4-BE49-F238E27FC236}">
                <a16:creationId xmlns:a16="http://schemas.microsoft.com/office/drawing/2014/main" id="{12609005-B39D-C240-ACD5-A2B811428540}"/>
              </a:ext>
            </a:extLst>
          </p:cNvPr>
          <p:cNvSpPr/>
          <p:nvPr/>
        </p:nvSpPr>
        <p:spPr>
          <a:xfrm>
            <a:off x="1050427" y="2420888"/>
            <a:ext cx="7247633" cy="2346220"/>
          </a:xfrm>
          <a:prstGeom prst="rect">
            <a:avLst/>
          </a:prstGeom>
        </p:spPr>
        <p:txBody>
          <a:bodyPr wrap="square">
            <a:spAutoFit/>
          </a:bodyPr>
          <a:lstStyle/>
          <a:p>
            <a:pPr indent="355600">
              <a:lnSpc>
                <a:spcPct val="150000"/>
              </a:lnSpc>
              <a:spcAft>
                <a:spcPts val="0"/>
              </a:spcAft>
            </a:pPr>
            <a:r>
              <a:rPr lang="zh-CN" altLang="en-US" sz="2000" b="1" dirty="0">
                <a:solidFill>
                  <a:schemeClr val="tx2"/>
                </a:solidFill>
                <a:latin typeface="微软雅黑" panose="020B0503020204020204" pitchFamily="34" charset="-122"/>
                <a:ea typeface="微软雅黑" panose="020B0503020204020204" pitchFamily="34" charset="-122"/>
              </a:rPr>
              <a:t>  </a:t>
            </a:r>
            <a:r>
              <a:rPr lang="zh-CN" altLang="zh-CN" sz="2000" b="1" dirty="0">
                <a:solidFill>
                  <a:schemeClr val="tx2"/>
                </a:solidFill>
                <a:latin typeface="微软雅黑" panose="020B0503020204020204" pitchFamily="34" charset="-122"/>
                <a:ea typeface="微软雅黑" panose="020B0503020204020204" pitchFamily="34" charset="-122"/>
              </a:rPr>
              <a:t>初中学业水平考试计分科目考试全部安排在</a:t>
            </a:r>
            <a:r>
              <a:rPr lang="zh-CN" altLang="zh-CN" sz="2000" b="1" dirty="0">
                <a:solidFill>
                  <a:srgbClr val="950000"/>
                </a:solidFill>
                <a:latin typeface="微软雅黑" panose="020B0503020204020204" pitchFamily="34" charset="-122"/>
                <a:ea typeface="微软雅黑" panose="020B0503020204020204" pitchFamily="34" charset="-122"/>
              </a:rPr>
              <a:t>标准化考点</a:t>
            </a:r>
            <a:r>
              <a:rPr lang="zh-CN" altLang="zh-CN" sz="2000" b="1" dirty="0">
                <a:solidFill>
                  <a:schemeClr val="tx2"/>
                </a:solidFill>
                <a:latin typeface="微软雅黑" panose="020B0503020204020204" pitchFamily="34" charset="-122"/>
                <a:ea typeface="微软雅黑" panose="020B0503020204020204" pitchFamily="34" charset="-122"/>
              </a:rPr>
              <a:t>内进行。按照国家教育考试的标准和要求</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规范考场设置和实施程序。加强</a:t>
            </a:r>
            <a:r>
              <a:rPr lang="zh-CN" altLang="zh-CN" sz="2000" b="1" dirty="0">
                <a:solidFill>
                  <a:srgbClr val="950000"/>
                </a:solidFill>
                <a:latin typeface="微软雅黑" panose="020B0503020204020204" pitchFamily="34" charset="-122"/>
                <a:ea typeface="微软雅黑" panose="020B0503020204020204" pitchFamily="34" charset="-122"/>
              </a:rPr>
              <a:t>安全保密</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建立健全</a:t>
            </a:r>
            <a:r>
              <a:rPr lang="zh-CN" altLang="zh-CN" sz="2000" b="1" dirty="0">
                <a:solidFill>
                  <a:srgbClr val="950000"/>
                </a:solidFill>
                <a:latin typeface="微软雅黑" panose="020B0503020204020204" pitchFamily="34" charset="-122"/>
                <a:ea typeface="微软雅黑" panose="020B0503020204020204" pitchFamily="34" charset="-122"/>
              </a:rPr>
              <a:t>诚信机制</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严肃</a:t>
            </a:r>
            <a:r>
              <a:rPr lang="zh-CN" altLang="zh-CN" sz="2000" b="1" dirty="0">
                <a:solidFill>
                  <a:srgbClr val="950000"/>
                </a:solidFill>
                <a:latin typeface="微软雅黑" panose="020B0503020204020204" pitchFamily="34" charset="-122"/>
                <a:ea typeface="微软雅黑" panose="020B0503020204020204" pitchFamily="34" charset="-122"/>
              </a:rPr>
              <a:t>考风考纪</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对考试作弊等违规行为</a:t>
            </a:r>
            <a:r>
              <a:rPr lang="zh-CN" altLang="zh-CN" sz="2000" b="1" dirty="0">
                <a:solidFill>
                  <a:schemeClr val="tx2"/>
                </a:solidFill>
                <a:latin typeface="SimHei" panose="02010609060101010101" pitchFamily="49" charset="-122"/>
                <a:ea typeface="SimHei" panose="02010609060101010101" pitchFamily="49" charset="-122"/>
              </a:rPr>
              <a:t>，</a:t>
            </a:r>
            <a:r>
              <a:rPr lang="zh-CN" altLang="en-US" sz="2000" b="1" dirty="0">
                <a:solidFill>
                  <a:schemeClr val="tx2"/>
                </a:solidFill>
                <a:latin typeface="微软雅黑" panose="020B0503020204020204" pitchFamily="34" charset="-122"/>
                <a:ea typeface="微软雅黑" panose="020B0503020204020204" pitchFamily="34" charset="-122"/>
              </a:rPr>
              <a:t>将</a:t>
            </a:r>
            <a:r>
              <a:rPr lang="zh-CN" altLang="zh-CN" sz="2000" b="1" dirty="0">
                <a:solidFill>
                  <a:schemeClr val="tx2"/>
                </a:solidFill>
                <a:latin typeface="微软雅黑" panose="020B0503020204020204" pitchFamily="34" charset="-122"/>
                <a:ea typeface="微软雅黑" panose="020B0503020204020204" pitchFamily="34" charset="-122"/>
              </a:rPr>
              <a:t>严格按照《国家教育考试违规处理办法》</a:t>
            </a:r>
            <a:r>
              <a:rPr lang="zh-CN" altLang="zh-CN" sz="1600" b="1" dirty="0">
                <a:solidFill>
                  <a:schemeClr val="tx2"/>
                </a:solidFill>
                <a:latin typeface="微软雅黑" panose="020B0503020204020204" pitchFamily="34" charset="-122"/>
                <a:ea typeface="微软雅黑" panose="020B0503020204020204" pitchFamily="34" charset="-122"/>
              </a:rPr>
              <a:t>（中华人民共和国教育部令第</a:t>
            </a:r>
            <a:r>
              <a:rPr lang="en-US" altLang="zh-CN" sz="1600" b="1" dirty="0">
                <a:solidFill>
                  <a:schemeClr val="tx2"/>
                </a:solidFill>
                <a:latin typeface="Arial Black" panose="020B0604020202020204" pitchFamily="34" charset="0"/>
                <a:ea typeface="微软雅黑" panose="020B0503020204020204" pitchFamily="34" charset="-122"/>
                <a:cs typeface="Arial Black" panose="020B0604020202020204" pitchFamily="34" charset="0"/>
              </a:rPr>
              <a:t>33</a:t>
            </a:r>
            <a:r>
              <a:rPr lang="zh-CN" altLang="zh-CN" sz="1600" b="1" dirty="0">
                <a:solidFill>
                  <a:schemeClr val="tx2"/>
                </a:solidFill>
                <a:latin typeface="微软雅黑" panose="020B0503020204020204" pitchFamily="34" charset="-122"/>
                <a:ea typeface="微软雅黑" panose="020B0503020204020204" pitchFamily="34" charset="-122"/>
              </a:rPr>
              <a:t>号）</a:t>
            </a:r>
            <a:r>
              <a:rPr lang="zh-CN" altLang="zh-CN" sz="2000" b="1" dirty="0">
                <a:solidFill>
                  <a:schemeClr val="tx2"/>
                </a:solidFill>
                <a:latin typeface="微软雅黑" panose="020B0503020204020204" pitchFamily="34" charset="-122"/>
                <a:ea typeface="微软雅黑" panose="020B0503020204020204" pitchFamily="34" charset="-122"/>
              </a:rPr>
              <a:t>等有关规定进行处理。</a:t>
            </a:r>
          </a:p>
        </p:txBody>
      </p:sp>
      <p:sp>
        <p:nvSpPr>
          <p:cNvPr id="27" name="矩形 71">
            <a:extLst>
              <a:ext uri="{FF2B5EF4-FFF2-40B4-BE49-F238E27FC236}">
                <a16:creationId xmlns:a16="http://schemas.microsoft.com/office/drawing/2014/main" id="{69ADAE0B-F310-1442-A952-3685B06D9934}"/>
              </a:ext>
            </a:extLst>
          </p:cNvPr>
          <p:cNvSpPr>
            <a:spLocks noChangeArrowheads="1"/>
          </p:cNvSpPr>
          <p:nvPr/>
        </p:nvSpPr>
        <p:spPr bwMode="auto">
          <a:xfrm>
            <a:off x="888057"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考试组织与实施</a:t>
            </a:r>
          </a:p>
        </p:txBody>
      </p:sp>
      <p:sp>
        <p:nvSpPr>
          <p:cNvPr id="28" name="矩形 27">
            <a:extLst>
              <a:ext uri="{FF2B5EF4-FFF2-40B4-BE49-F238E27FC236}">
                <a16:creationId xmlns:a16="http://schemas.microsoft.com/office/drawing/2014/main" id="{83DDF61A-D785-B84E-95C3-1C2B837698B3}"/>
              </a:ext>
            </a:extLst>
          </p:cNvPr>
          <p:cNvSpPr/>
          <p:nvPr/>
        </p:nvSpPr>
        <p:spPr>
          <a:xfrm>
            <a:off x="525289" y="1835053"/>
            <a:ext cx="7784381" cy="775662"/>
          </a:xfrm>
          <a:prstGeom prst="rect">
            <a:avLst/>
          </a:prstGeom>
        </p:spPr>
        <p:txBody>
          <a:bodyPr wrap="square">
            <a:spAutoFit/>
          </a:bodyPr>
          <a:lstStyle/>
          <a:p>
            <a:pPr indent="355600">
              <a:lnSpc>
                <a:spcPts val="2800"/>
              </a:lnSpc>
              <a:spcAft>
                <a:spcPts val="0"/>
              </a:spcAft>
            </a:pPr>
            <a:r>
              <a:rPr lang="en-US" altLang="zh-CN" sz="2200" b="1" dirty="0">
                <a:latin typeface="Arial Black" panose="020B0604020202020204" pitchFamily="34" charset="0"/>
                <a:ea typeface="微软雅黑" panose="020B0503020204020204" pitchFamily="34" charset="-122"/>
                <a:cs typeface="Arial Black" panose="020B0604020202020204" pitchFamily="34" charset="0"/>
              </a:rPr>
              <a:t>6.</a:t>
            </a:r>
            <a:r>
              <a:rPr lang="zh-CN" altLang="en-US" sz="2200" b="1" dirty="0">
                <a:latin typeface="Arial Black" panose="020B0604020202020204" pitchFamily="34" charset="0"/>
                <a:ea typeface="微软雅黑" panose="020B0503020204020204" pitchFamily="34" charset="-122"/>
                <a:cs typeface="Arial Black" panose="020B0604020202020204" pitchFamily="34" charset="0"/>
              </a:rPr>
              <a:t>  </a:t>
            </a:r>
            <a:r>
              <a:rPr lang="zh-CN" altLang="en-US" sz="2200" b="1" dirty="0">
                <a:latin typeface="微软雅黑" panose="020B0503020204020204" pitchFamily="34" charset="-122"/>
                <a:ea typeface="微软雅黑" panose="020B0503020204020204" pitchFamily="34" charset="-122"/>
                <a:cs typeface="Arial Black" panose="020B0604020202020204" pitchFamily="34" charset="0"/>
              </a:rPr>
              <a:t>考试管理要求</a:t>
            </a:r>
            <a:endParaRPr lang="zh-CN" altLang="zh-CN" sz="2200" b="1" dirty="0">
              <a:latin typeface="微软雅黑" panose="020B0503020204020204" pitchFamily="34" charset="-122"/>
              <a:ea typeface="微软雅黑" panose="020B0503020204020204" pitchFamily="34" charset="-122"/>
            </a:endParaRPr>
          </a:p>
          <a:p>
            <a:pPr indent="355600">
              <a:lnSpc>
                <a:spcPts val="2800"/>
              </a:lnSpc>
              <a:spcAft>
                <a:spcPts val="0"/>
              </a:spcAft>
            </a:pPr>
            <a:endParaRPr lang="en-US" altLang="zh-CN"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图片 4" descr="BK.jpg">
            <a:extLst>
              <a:ext uri="{FF2B5EF4-FFF2-40B4-BE49-F238E27FC236}">
                <a16:creationId xmlns:a16="http://schemas.microsoft.com/office/drawing/2014/main" id="{4B27C706-D07B-E94E-A1FF-190C8CA44F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a:extLst>
              <a:ext uri="{FF2B5EF4-FFF2-40B4-BE49-F238E27FC236}">
                <a16:creationId xmlns:a16="http://schemas.microsoft.com/office/drawing/2014/main" id="{428DC1EA-E625-CB41-9DDF-182DCD418E9F}"/>
              </a:ext>
            </a:extLst>
          </p:cNvPr>
          <p:cNvSpPr/>
          <p:nvPr/>
        </p:nvSpPr>
        <p:spPr>
          <a:xfrm>
            <a:off x="4286250" y="0"/>
            <a:ext cx="714375" cy="220503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a:extLst>
              <a:ext uri="{FF2B5EF4-FFF2-40B4-BE49-F238E27FC236}">
                <a16:creationId xmlns:a16="http://schemas.microsoft.com/office/drawing/2014/main" id="{9FD2DBEE-5FFA-C04D-8D48-F6A1D8B7AE74}"/>
              </a:ext>
            </a:extLst>
          </p:cNvPr>
          <p:cNvSpPr/>
          <p:nvPr/>
        </p:nvSpPr>
        <p:spPr>
          <a:xfrm>
            <a:off x="4286250" y="4221163"/>
            <a:ext cx="714375" cy="263683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91140" name="组 1">
            <a:extLst>
              <a:ext uri="{FF2B5EF4-FFF2-40B4-BE49-F238E27FC236}">
                <a16:creationId xmlns:a16="http://schemas.microsoft.com/office/drawing/2014/main" id="{95C711AD-668C-7B4B-916F-24BE041D612A}"/>
              </a:ext>
            </a:extLst>
          </p:cNvPr>
          <p:cNvGrpSpPr>
            <a:grpSpLocks/>
          </p:cNvGrpSpPr>
          <p:nvPr/>
        </p:nvGrpSpPr>
        <p:grpSpPr bwMode="auto">
          <a:xfrm>
            <a:off x="2339752" y="2420939"/>
            <a:ext cx="4673074" cy="1404574"/>
            <a:chOff x="2283742" y="2205038"/>
            <a:chExt cx="4673074" cy="1403295"/>
          </a:xfrm>
        </p:grpSpPr>
        <p:sp>
          <p:nvSpPr>
            <p:cNvPr id="91142" name="文本框 20">
              <a:extLst>
                <a:ext uri="{FF2B5EF4-FFF2-40B4-BE49-F238E27FC236}">
                  <a16:creationId xmlns:a16="http://schemas.microsoft.com/office/drawing/2014/main" id="{B108ABE4-665A-084C-A6EA-873722AAD1F2}"/>
                </a:ext>
              </a:extLst>
            </p:cNvPr>
            <p:cNvSpPr txBox="1">
              <a:spLocks noChangeArrowheads="1"/>
            </p:cNvSpPr>
            <p:nvPr/>
          </p:nvSpPr>
          <p:spPr bwMode="auto">
            <a:xfrm>
              <a:off x="2355403" y="2205038"/>
              <a:ext cx="4400550" cy="469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ts val="3400"/>
                </a:lnSpc>
                <a:spcBef>
                  <a:spcPct val="0"/>
                </a:spcBef>
                <a:buFontTx/>
                <a:buNone/>
              </a:pPr>
              <a:endParaRPr lang="zh-HK" altLang="en-US" sz="1600" b="1">
                <a:solidFill>
                  <a:srgbClr val="262626"/>
                </a:solidFill>
                <a:latin typeface="微软雅黑" panose="020B0503020204020204" pitchFamily="34" charset="-122"/>
                <a:ea typeface="微软雅黑" panose="020B0503020204020204" pitchFamily="34" charset="-122"/>
              </a:endParaRPr>
            </a:p>
          </p:txBody>
        </p:sp>
        <p:sp>
          <p:nvSpPr>
            <p:cNvPr id="91143" name="TextBox 6">
              <a:extLst>
                <a:ext uri="{FF2B5EF4-FFF2-40B4-BE49-F238E27FC236}">
                  <a16:creationId xmlns:a16="http://schemas.microsoft.com/office/drawing/2014/main" id="{DC6F785D-4344-B843-8CB0-8112B6AB9C69}"/>
                </a:ext>
              </a:extLst>
            </p:cNvPr>
            <p:cNvSpPr txBox="1">
              <a:spLocks noChangeArrowheads="1"/>
            </p:cNvSpPr>
            <p:nvPr/>
          </p:nvSpPr>
          <p:spPr bwMode="auto">
            <a:xfrm>
              <a:off x="2283742" y="2439847"/>
              <a:ext cx="4673074" cy="116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7000" b="1" dirty="0">
                  <a:solidFill>
                    <a:srgbClr val="262626"/>
                  </a:solidFill>
                  <a:latin typeface="微软雅黑" panose="020B0503020204020204" pitchFamily="34" charset="-122"/>
                  <a:ea typeface="微软雅黑" panose="020B0503020204020204" pitchFamily="34" charset="-122"/>
                </a:rPr>
                <a:t>成绩与应用</a:t>
              </a:r>
            </a:p>
          </p:txBody>
        </p:sp>
      </p:grpSp>
      <p:sp>
        <p:nvSpPr>
          <p:cNvPr id="15" name="文本框 20">
            <a:extLst>
              <a:ext uri="{FF2B5EF4-FFF2-40B4-BE49-F238E27FC236}">
                <a16:creationId xmlns:a16="http://schemas.microsoft.com/office/drawing/2014/main" id="{D0E75BF8-834A-374A-A3E8-D8A1A357AB34}"/>
              </a:ext>
            </a:extLst>
          </p:cNvPr>
          <p:cNvSpPr txBox="1"/>
          <p:nvPr/>
        </p:nvSpPr>
        <p:spPr bwMode="auto">
          <a:xfrm>
            <a:off x="4356100" y="1519238"/>
            <a:ext cx="708025" cy="554037"/>
          </a:xfrm>
          <a:prstGeom prst="rect">
            <a:avLst/>
          </a:prstGeom>
          <a:noFill/>
        </p:spPr>
        <p:txBody>
          <a:bodyPr>
            <a:spAutoFit/>
          </a:bodyPr>
          <a:lstStyle/>
          <a:p>
            <a:pPr fontAlgn="auto">
              <a:spcBef>
                <a:spcPts val="0"/>
              </a:spcBef>
              <a:spcAft>
                <a:spcPts val="0"/>
              </a:spcAft>
              <a:defRPr/>
            </a:pPr>
            <a:r>
              <a:rPr lang="zh-CN" altLang="en-US" sz="3000" b="1" spc="300" dirty="0">
                <a:solidFill>
                  <a:schemeClr val="bg1"/>
                </a:solidFill>
                <a:latin typeface="Arial Black" pitchFamily="34" charset="0"/>
                <a:ea typeface="微软雅黑" panose="020B0503020204020204" pitchFamily="34" charset="-122"/>
              </a:rPr>
              <a:t>三</a:t>
            </a:r>
            <a:endParaRPr lang="zh-HK" altLang="en-US" sz="3000" b="1" spc="300" dirty="0">
              <a:solidFill>
                <a:schemeClr val="bg1"/>
              </a:solidFill>
              <a:latin typeface="Arial Black" pitchFamily="34" charset="0"/>
              <a:ea typeface="微软雅黑" panose="020B0503020204020204" pitchFamily="34" charset="-122"/>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图片 4" descr="BK.jpg">
            <a:extLst>
              <a:ext uri="{FF2B5EF4-FFF2-40B4-BE49-F238E27FC236}">
                <a16:creationId xmlns:a16="http://schemas.microsoft.com/office/drawing/2014/main" id="{5ACBBD16-C1A0-BF4A-A9E6-59B9C73E01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2DEB67B1-1049-7E41-A26A-8BBC460A478A}"/>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71">
            <a:extLst>
              <a:ext uri="{FF2B5EF4-FFF2-40B4-BE49-F238E27FC236}">
                <a16:creationId xmlns:a16="http://schemas.microsoft.com/office/drawing/2014/main" id="{0EE05794-5E80-E044-B4EA-2B12B4381CA4}"/>
              </a:ext>
            </a:extLst>
          </p:cNvPr>
          <p:cNvSpPr>
            <a:spLocks noChangeArrowheads="1"/>
          </p:cNvSpPr>
          <p:nvPr/>
        </p:nvSpPr>
        <p:spPr bwMode="auto">
          <a:xfrm>
            <a:off x="683568" y="172050"/>
            <a:ext cx="7572375" cy="1096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（一）</a:t>
            </a:r>
            <a:r>
              <a:rPr lang="zh-CN" altLang="zh-CN" sz="2200" b="1" dirty="0">
                <a:solidFill>
                  <a:schemeClr val="bg1"/>
                </a:solidFill>
                <a:latin typeface="Arial Black" panose="020B0604020202020204" pitchFamily="34" charset="0"/>
                <a:ea typeface="微软雅黑" panose="020B0503020204020204" pitchFamily="34" charset="-122"/>
              </a:rPr>
              <a:t>成绩呈现方式</a:t>
            </a:r>
          </a:p>
          <a:p>
            <a:pPr>
              <a:lnSpc>
                <a:spcPct val="150000"/>
              </a:lnSpc>
              <a:spcBef>
                <a:spcPct val="0"/>
              </a:spcBef>
              <a:buNone/>
            </a:pPr>
            <a:endParaRPr lang="zh-CN" altLang="en-US" sz="2400" b="1" dirty="0">
              <a:solidFill>
                <a:schemeClr val="bg1"/>
              </a:solidFill>
              <a:latin typeface="Arial Black" panose="020B0604020202020204" pitchFamily="34" charset="0"/>
              <a:ea typeface="微软雅黑" panose="020B0503020204020204" pitchFamily="34" charset="-122"/>
            </a:endParaRPr>
          </a:p>
        </p:txBody>
      </p:sp>
      <p:sp>
        <p:nvSpPr>
          <p:cNvPr id="5" name="矩形 4">
            <a:extLst>
              <a:ext uri="{FF2B5EF4-FFF2-40B4-BE49-F238E27FC236}">
                <a16:creationId xmlns:a16="http://schemas.microsoft.com/office/drawing/2014/main" id="{45B0420C-46F3-B543-B087-95DD39A0B37C}"/>
              </a:ext>
            </a:extLst>
          </p:cNvPr>
          <p:cNvSpPr/>
          <p:nvPr/>
        </p:nvSpPr>
        <p:spPr>
          <a:xfrm>
            <a:off x="563844" y="5757500"/>
            <a:ext cx="8920142" cy="407804"/>
          </a:xfrm>
          <a:prstGeom prst="rect">
            <a:avLst/>
          </a:prstGeom>
        </p:spPr>
        <p:txBody>
          <a:bodyPr wrap="square">
            <a:spAutoFit/>
          </a:bodyPr>
          <a:lstStyle/>
          <a:p>
            <a:pPr indent="355600">
              <a:lnSpc>
                <a:spcPts val="2800"/>
              </a:lnSpc>
              <a:spcAft>
                <a:spcPts val="0"/>
              </a:spcAft>
            </a:pPr>
            <a:r>
              <a:rPr lang="zh-CN" altLang="en-US" sz="1600" b="1" dirty="0">
                <a:solidFill>
                  <a:schemeClr val="tx2"/>
                </a:solidFill>
                <a:latin typeface="微软雅黑" panose="020B0503020204020204" pitchFamily="34" charset="-122"/>
                <a:ea typeface="微软雅黑" panose="020B0503020204020204" pitchFamily="34" charset="-122"/>
              </a:rPr>
              <a:t>各科目考试</a:t>
            </a:r>
            <a:r>
              <a:rPr lang="zh-CN" altLang="zh-CN" sz="1600" b="1" dirty="0">
                <a:solidFill>
                  <a:schemeClr val="tx2"/>
                </a:solidFill>
                <a:latin typeface="微软雅黑" panose="020B0503020204020204" pitchFamily="34" charset="-122"/>
                <a:ea typeface="微软雅黑" panose="020B0503020204020204" pitchFamily="34" charset="-122"/>
              </a:rPr>
              <a:t>成绩不合格的学生由所在初中学校组织补考</a:t>
            </a:r>
            <a:r>
              <a:rPr lang="zh-CN" altLang="zh-CN" sz="1600" b="1" dirty="0">
                <a:solidFill>
                  <a:schemeClr val="tx2"/>
                </a:solidFill>
                <a:latin typeface="SimHei" panose="02010609060101010101" pitchFamily="49" charset="-122"/>
                <a:ea typeface="SimHei" panose="02010609060101010101" pitchFamily="49" charset="-122"/>
              </a:rPr>
              <a:t>，</a:t>
            </a:r>
            <a:r>
              <a:rPr lang="zh-CN" altLang="zh-CN" sz="1600" b="1" dirty="0">
                <a:solidFill>
                  <a:schemeClr val="tx2"/>
                </a:solidFill>
                <a:latin typeface="微软雅黑" panose="020B0503020204020204" pitchFamily="34" charset="-122"/>
                <a:ea typeface="微软雅黑" panose="020B0503020204020204" pitchFamily="34" charset="-122"/>
              </a:rPr>
              <a:t>补考成绩</a:t>
            </a:r>
            <a:r>
              <a:rPr lang="zh-CN" altLang="zh-CN" sz="1600" b="1" dirty="0">
                <a:solidFill>
                  <a:srgbClr val="950000"/>
                </a:solidFill>
                <a:latin typeface="微软雅黑" panose="020B0503020204020204" pitchFamily="34" charset="-122"/>
                <a:ea typeface="微软雅黑" panose="020B0503020204020204" pitchFamily="34" charset="-122"/>
              </a:rPr>
              <a:t>仅用于初中毕业</a:t>
            </a:r>
            <a:r>
              <a:rPr lang="zh-CN" altLang="zh-CN" sz="1600" b="1" dirty="0">
                <a:solidFill>
                  <a:schemeClr val="tx2"/>
                </a:solidFill>
                <a:latin typeface="微软雅黑" panose="020B0503020204020204" pitchFamily="34" charset="-122"/>
                <a:ea typeface="微软雅黑" panose="020B0503020204020204" pitchFamily="34" charset="-122"/>
              </a:rPr>
              <a:t>。</a:t>
            </a:r>
          </a:p>
        </p:txBody>
      </p:sp>
      <p:grpSp>
        <p:nvGrpSpPr>
          <p:cNvPr id="65" name="组合 64">
            <a:extLst>
              <a:ext uri="{FF2B5EF4-FFF2-40B4-BE49-F238E27FC236}">
                <a16:creationId xmlns:a16="http://schemas.microsoft.com/office/drawing/2014/main" id="{08FC7456-A387-1E46-83DC-E03B7CB7BE26}"/>
              </a:ext>
            </a:extLst>
          </p:cNvPr>
          <p:cNvGrpSpPr/>
          <p:nvPr/>
        </p:nvGrpSpPr>
        <p:grpSpPr>
          <a:xfrm>
            <a:off x="683568" y="3429000"/>
            <a:ext cx="7597230" cy="1734598"/>
            <a:chOff x="853717" y="3532174"/>
            <a:chExt cx="7597230" cy="1734598"/>
          </a:xfrm>
        </p:grpSpPr>
        <p:grpSp>
          <p:nvGrpSpPr>
            <p:cNvPr id="10" name="组合 9">
              <a:extLst>
                <a:ext uri="{FF2B5EF4-FFF2-40B4-BE49-F238E27FC236}">
                  <a16:creationId xmlns:a16="http://schemas.microsoft.com/office/drawing/2014/main" id="{FDDD66E1-D990-FE4F-91C9-6B5706EBBB47}"/>
                </a:ext>
              </a:extLst>
            </p:cNvPr>
            <p:cNvGrpSpPr/>
            <p:nvPr/>
          </p:nvGrpSpPr>
          <p:grpSpPr>
            <a:xfrm>
              <a:off x="853717" y="4609544"/>
              <a:ext cx="7597230" cy="657228"/>
              <a:chOff x="853717" y="4646678"/>
              <a:chExt cx="7597230" cy="657228"/>
            </a:xfrm>
          </p:grpSpPr>
          <p:grpSp>
            <p:nvGrpSpPr>
              <p:cNvPr id="21" name="组 3">
                <a:extLst>
                  <a:ext uri="{FF2B5EF4-FFF2-40B4-BE49-F238E27FC236}">
                    <a16:creationId xmlns:a16="http://schemas.microsoft.com/office/drawing/2014/main" id="{7737A264-FCAA-2F41-929D-BFAB8B785FF7}"/>
                  </a:ext>
                </a:extLst>
              </p:cNvPr>
              <p:cNvGrpSpPr>
                <a:grpSpLocks/>
              </p:cNvGrpSpPr>
              <p:nvPr/>
            </p:nvGrpSpPr>
            <p:grpSpPr bwMode="auto">
              <a:xfrm>
                <a:off x="3710560" y="4646678"/>
                <a:ext cx="4723118" cy="657228"/>
                <a:chOff x="3609899" y="3665061"/>
                <a:chExt cx="4722673" cy="657344"/>
              </a:xfrm>
            </p:grpSpPr>
            <p:sp>
              <p:nvSpPr>
                <p:cNvPr id="28" name="矩形 27">
                  <a:extLst>
                    <a:ext uri="{FF2B5EF4-FFF2-40B4-BE49-F238E27FC236}">
                      <a16:creationId xmlns:a16="http://schemas.microsoft.com/office/drawing/2014/main" id="{C1E6FA83-901A-A54A-AB96-6BE502B8780D}"/>
                    </a:ext>
                  </a:extLst>
                </p:cNvPr>
                <p:cNvSpPr/>
                <p:nvPr/>
              </p:nvSpPr>
              <p:spPr>
                <a:xfrm>
                  <a:off x="3609899" y="3676178"/>
                  <a:ext cx="975773" cy="646227"/>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29" name="矩形 28">
                  <a:extLst>
                    <a:ext uri="{FF2B5EF4-FFF2-40B4-BE49-F238E27FC236}">
                      <a16:creationId xmlns:a16="http://schemas.microsoft.com/office/drawing/2014/main" id="{D8503315-5BCF-AB4A-BDBF-C6C4A156755B}"/>
                    </a:ext>
                  </a:extLst>
                </p:cNvPr>
                <p:cNvSpPr/>
                <p:nvPr/>
              </p:nvSpPr>
              <p:spPr>
                <a:xfrm>
                  <a:off x="4910105" y="3665061"/>
                  <a:ext cx="943554" cy="64781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30" name="矩形 29">
                  <a:extLst>
                    <a:ext uri="{FF2B5EF4-FFF2-40B4-BE49-F238E27FC236}">
                      <a16:creationId xmlns:a16="http://schemas.microsoft.com/office/drawing/2014/main" id="{3CA71124-2ADF-E449-A334-9C98A7284157}"/>
                    </a:ext>
                  </a:extLst>
                </p:cNvPr>
                <p:cNvSpPr/>
                <p:nvPr/>
              </p:nvSpPr>
              <p:spPr>
                <a:xfrm>
                  <a:off x="6204611" y="3669097"/>
                  <a:ext cx="892027" cy="64781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31" name="矩形 30">
                  <a:extLst>
                    <a:ext uri="{FF2B5EF4-FFF2-40B4-BE49-F238E27FC236}">
                      <a16:creationId xmlns:a16="http://schemas.microsoft.com/office/drawing/2014/main" id="{5F22F5F1-E4A7-7C46-9644-F3BB082C868B}"/>
                    </a:ext>
                  </a:extLst>
                </p:cNvPr>
                <p:cNvSpPr/>
                <p:nvPr/>
              </p:nvSpPr>
              <p:spPr>
                <a:xfrm>
                  <a:off x="7465341" y="3665285"/>
                  <a:ext cx="867231" cy="646227"/>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3" name="文本框 20">
                <a:extLst>
                  <a:ext uri="{FF2B5EF4-FFF2-40B4-BE49-F238E27FC236}">
                    <a16:creationId xmlns:a16="http://schemas.microsoft.com/office/drawing/2014/main" id="{9602411B-56AC-AD45-A1C9-43532005A02C}"/>
                  </a:ext>
                </a:extLst>
              </p:cNvPr>
              <p:cNvSpPr txBox="1">
                <a:spLocks noChangeArrowheads="1"/>
              </p:cNvSpPr>
              <p:nvPr/>
            </p:nvSpPr>
            <p:spPr bwMode="auto">
              <a:xfrm>
                <a:off x="3770388" y="4794862"/>
                <a:ext cx="9258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不合格</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24" name="文本框 20">
                <a:extLst>
                  <a:ext uri="{FF2B5EF4-FFF2-40B4-BE49-F238E27FC236}">
                    <a16:creationId xmlns:a16="http://schemas.microsoft.com/office/drawing/2014/main" id="{42AA9179-2712-8743-87B7-E896F25DB5E1}"/>
                  </a:ext>
                </a:extLst>
              </p:cNvPr>
              <p:cNvSpPr txBox="1">
                <a:spLocks noChangeArrowheads="1"/>
              </p:cNvSpPr>
              <p:nvPr/>
            </p:nvSpPr>
            <p:spPr bwMode="auto">
              <a:xfrm>
                <a:off x="5158469" y="4785292"/>
                <a:ext cx="7449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合格</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25" name="文本框 20">
                <a:extLst>
                  <a:ext uri="{FF2B5EF4-FFF2-40B4-BE49-F238E27FC236}">
                    <a16:creationId xmlns:a16="http://schemas.microsoft.com/office/drawing/2014/main" id="{699352B3-216E-B54C-8C79-6E43EDFF1E71}"/>
                  </a:ext>
                </a:extLst>
              </p:cNvPr>
              <p:cNvSpPr txBox="1">
                <a:spLocks noChangeArrowheads="1"/>
              </p:cNvSpPr>
              <p:nvPr/>
            </p:nvSpPr>
            <p:spPr bwMode="auto">
              <a:xfrm>
                <a:off x="6452689" y="4783184"/>
                <a:ext cx="7449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良好</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26" name="文本框 20">
                <a:extLst>
                  <a:ext uri="{FF2B5EF4-FFF2-40B4-BE49-F238E27FC236}">
                    <a16:creationId xmlns:a16="http://schemas.microsoft.com/office/drawing/2014/main" id="{52FB19BC-4EF4-C643-9445-00E4B0AFBDE4}"/>
                  </a:ext>
                </a:extLst>
              </p:cNvPr>
              <p:cNvSpPr txBox="1">
                <a:spLocks noChangeArrowheads="1"/>
              </p:cNvSpPr>
              <p:nvPr/>
            </p:nvSpPr>
            <p:spPr bwMode="auto">
              <a:xfrm>
                <a:off x="7706009" y="4784923"/>
                <a:ext cx="7449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None/>
                </a:pPr>
                <a:r>
                  <a:rPr lang="zh-CN" altLang="en-US" sz="1800" b="1" dirty="0">
                    <a:solidFill>
                      <a:schemeClr val="bg1"/>
                    </a:solidFill>
                    <a:latin typeface="微软雅黑" panose="020B0503020204020204" pitchFamily="34" charset="-122"/>
                    <a:ea typeface="微软雅黑" panose="020B0503020204020204" pitchFamily="34" charset="-122"/>
                  </a:rPr>
                  <a:t>优秀</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27" name="矩形 40">
                <a:extLst>
                  <a:ext uri="{FF2B5EF4-FFF2-40B4-BE49-F238E27FC236}">
                    <a16:creationId xmlns:a16="http://schemas.microsoft.com/office/drawing/2014/main" id="{5195C1E1-11B4-1946-8CB3-949C7BE8ADF2}"/>
                  </a:ext>
                </a:extLst>
              </p:cNvPr>
              <p:cNvSpPr>
                <a:spLocks noChangeArrowheads="1"/>
              </p:cNvSpPr>
              <p:nvPr/>
            </p:nvSpPr>
            <p:spPr bwMode="auto">
              <a:xfrm>
                <a:off x="853717" y="4725195"/>
                <a:ext cx="2880591"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800" b="1" dirty="0">
                    <a:latin typeface="微软雅黑" panose="020B0503020204020204" pitchFamily="34" charset="-122"/>
                    <a:ea typeface="微软雅黑" panose="020B0503020204020204" pitchFamily="34" charset="-122"/>
                  </a:rPr>
                  <a:t>成绩呈现方式</a:t>
                </a:r>
                <a:r>
                  <a:rPr lang="zh-CN" altLang="en-US" sz="1800" b="1" dirty="0">
                    <a:latin typeface="SimHei" panose="02010609060101010101" pitchFamily="49" charset="-122"/>
                    <a:ea typeface="SimHei" panose="02010609060101010101" pitchFamily="49" charset="-122"/>
                  </a:rPr>
                  <a:t>：</a:t>
                </a:r>
                <a:r>
                  <a:rPr lang="en-US" altLang="zh-CN" sz="1800" b="1" dirty="0">
                    <a:latin typeface="SimHei" panose="02010609060101010101" pitchFamily="49" charset="-122"/>
                    <a:ea typeface="SimHei" panose="02010609060101010101" pitchFamily="49" charset="-122"/>
                  </a:rPr>
                  <a:t> </a:t>
                </a:r>
                <a:r>
                  <a:rPr lang="zh-CN" altLang="en-US" sz="1800" b="1" dirty="0">
                    <a:latin typeface="微软雅黑" panose="020B0503020204020204" pitchFamily="34" charset="-122"/>
                    <a:ea typeface="微软雅黑" panose="020B0503020204020204" pitchFamily="34" charset="-122"/>
                  </a:rPr>
                  <a:t>等第</a:t>
                </a:r>
              </a:p>
            </p:txBody>
          </p:sp>
        </p:grpSp>
        <p:grpSp>
          <p:nvGrpSpPr>
            <p:cNvPr id="32" name="组 2">
              <a:extLst>
                <a:ext uri="{FF2B5EF4-FFF2-40B4-BE49-F238E27FC236}">
                  <a16:creationId xmlns:a16="http://schemas.microsoft.com/office/drawing/2014/main" id="{1ACA04A5-E651-B540-A6F0-9D2F7F80F56C}"/>
                </a:ext>
              </a:extLst>
            </p:cNvPr>
            <p:cNvGrpSpPr>
              <a:grpSpLocks/>
            </p:cNvGrpSpPr>
            <p:nvPr/>
          </p:nvGrpSpPr>
          <p:grpSpPr bwMode="auto">
            <a:xfrm>
              <a:off x="1438399" y="3532174"/>
              <a:ext cx="6699250" cy="874713"/>
              <a:chOff x="1451318" y="2420106"/>
              <a:chExt cx="6700139" cy="874851"/>
            </a:xfrm>
          </p:grpSpPr>
          <p:sp>
            <p:nvSpPr>
              <p:cNvPr id="33" name="椭圆 32">
                <a:extLst>
                  <a:ext uri="{FF2B5EF4-FFF2-40B4-BE49-F238E27FC236}">
                    <a16:creationId xmlns:a16="http://schemas.microsoft.com/office/drawing/2014/main" id="{ED0432D8-A4B0-6A4F-B09C-EDF9369E3ABE}"/>
                  </a:ext>
                </a:extLst>
              </p:cNvPr>
              <p:cNvSpPr/>
              <p:nvPr/>
            </p:nvSpPr>
            <p:spPr bwMode="auto">
              <a:xfrm>
                <a:off x="1451318" y="2432808"/>
                <a:ext cx="858952" cy="86214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文本框 20">
                <a:extLst>
                  <a:ext uri="{FF2B5EF4-FFF2-40B4-BE49-F238E27FC236}">
                    <a16:creationId xmlns:a16="http://schemas.microsoft.com/office/drawing/2014/main" id="{D73AA880-26A3-E04B-B43C-E760C82B21EF}"/>
                  </a:ext>
                </a:extLst>
              </p:cNvPr>
              <p:cNvSpPr txBox="1">
                <a:spLocks noChangeArrowheads="1"/>
              </p:cNvSpPr>
              <p:nvPr/>
            </p:nvSpPr>
            <p:spPr bwMode="auto">
              <a:xfrm>
                <a:off x="1551498" y="2564336"/>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地理</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35" name="椭圆 34">
                <a:extLst>
                  <a:ext uri="{FF2B5EF4-FFF2-40B4-BE49-F238E27FC236}">
                    <a16:creationId xmlns:a16="http://schemas.microsoft.com/office/drawing/2014/main" id="{0111A20D-47A8-DA4D-8803-F57C6B319641}"/>
                  </a:ext>
                </a:extLst>
              </p:cNvPr>
              <p:cNvSpPr/>
              <p:nvPr/>
            </p:nvSpPr>
            <p:spPr bwMode="auto">
              <a:xfrm>
                <a:off x="2427761" y="2432808"/>
                <a:ext cx="858951" cy="86214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文本框 20">
                <a:extLst>
                  <a:ext uri="{FF2B5EF4-FFF2-40B4-BE49-F238E27FC236}">
                    <a16:creationId xmlns:a16="http://schemas.microsoft.com/office/drawing/2014/main" id="{F331F9EA-6DDC-1242-951B-53E7FECA3AD7}"/>
                  </a:ext>
                </a:extLst>
              </p:cNvPr>
              <p:cNvSpPr txBox="1">
                <a:spLocks noChangeArrowheads="1"/>
              </p:cNvSpPr>
              <p:nvPr/>
            </p:nvSpPr>
            <p:spPr bwMode="auto">
              <a:xfrm>
                <a:off x="2544652" y="2553831"/>
                <a:ext cx="874364" cy="646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生命</a:t>
                </a:r>
                <a:r>
                  <a:rPr lang="en-US" altLang="zh-CN" sz="1800" b="1" dirty="0">
                    <a:solidFill>
                      <a:schemeClr val="bg1"/>
                    </a:solidFill>
                    <a:latin typeface="微软雅黑" panose="020B0503020204020204" pitchFamily="34" charset="-122"/>
                    <a:ea typeface="微软雅黑" panose="020B0503020204020204" pitchFamily="34" charset="-122"/>
                  </a:rPr>
                  <a:t>                           </a:t>
                </a:r>
              </a:p>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科学</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sp>
            <p:nvSpPr>
              <p:cNvPr id="37" name="椭圆 36">
                <a:extLst>
                  <a:ext uri="{FF2B5EF4-FFF2-40B4-BE49-F238E27FC236}">
                    <a16:creationId xmlns:a16="http://schemas.microsoft.com/office/drawing/2014/main" id="{6C37D784-C233-7041-AA5F-071FD5D53415}"/>
                  </a:ext>
                </a:extLst>
              </p:cNvPr>
              <p:cNvSpPr/>
              <p:nvPr/>
            </p:nvSpPr>
            <p:spPr bwMode="auto">
              <a:xfrm>
                <a:off x="3383562" y="2420106"/>
                <a:ext cx="858951" cy="86214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文本框 20">
                <a:extLst>
                  <a:ext uri="{FF2B5EF4-FFF2-40B4-BE49-F238E27FC236}">
                    <a16:creationId xmlns:a16="http://schemas.microsoft.com/office/drawing/2014/main" id="{66ED18D4-9ACC-DD45-BDB5-6FC1F468BF54}"/>
                  </a:ext>
                </a:extLst>
              </p:cNvPr>
              <p:cNvSpPr txBox="1">
                <a:spLocks noChangeArrowheads="1"/>
              </p:cNvSpPr>
              <p:nvPr/>
            </p:nvSpPr>
            <p:spPr bwMode="auto">
              <a:xfrm>
                <a:off x="3500028" y="2541258"/>
                <a:ext cx="8743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信息</a:t>
                </a:r>
                <a:endParaRPr lang="en-US" altLang="zh-CN" sz="1800" b="1">
                  <a:solidFill>
                    <a:schemeClr val="bg1"/>
                  </a:solidFill>
                  <a:latin typeface="微软雅黑" panose="020B0503020204020204" pitchFamily="34" charset="-122"/>
                  <a:ea typeface="微软雅黑" panose="020B0503020204020204" pitchFamily="34" charset="-122"/>
                </a:endParaRPr>
              </a:p>
              <a:p>
                <a:pPr>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科技</a:t>
                </a:r>
                <a:endParaRPr lang="zh-HK" altLang="en-US" sz="1800" b="1">
                  <a:solidFill>
                    <a:schemeClr val="bg1"/>
                  </a:solidFill>
                  <a:latin typeface="微软雅黑" panose="020B0503020204020204" pitchFamily="34" charset="-122"/>
                  <a:ea typeface="微软雅黑" panose="020B0503020204020204" pitchFamily="34" charset="-122"/>
                </a:endParaRPr>
              </a:p>
            </p:txBody>
          </p:sp>
          <p:sp>
            <p:nvSpPr>
              <p:cNvPr id="39" name="椭圆 38">
                <a:extLst>
                  <a:ext uri="{FF2B5EF4-FFF2-40B4-BE49-F238E27FC236}">
                    <a16:creationId xmlns:a16="http://schemas.microsoft.com/office/drawing/2014/main" id="{C4AFAEE5-11FE-5F47-9DAF-F692FD4EC134}"/>
                  </a:ext>
                </a:extLst>
              </p:cNvPr>
              <p:cNvSpPr/>
              <p:nvPr/>
            </p:nvSpPr>
            <p:spPr bwMode="auto">
              <a:xfrm>
                <a:off x="4342540" y="2420106"/>
                <a:ext cx="857364" cy="86214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文本框 20">
                <a:extLst>
                  <a:ext uri="{FF2B5EF4-FFF2-40B4-BE49-F238E27FC236}">
                    <a16:creationId xmlns:a16="http://schemas.microsoft.com/office/drawing/2014/main" id="{F885CC92-DC72-904A-A5AC-15904A9D0ECF}"/>
                  </a:ext>
                </a:extLst>
              </p:cNvPr>
              <p:cNvSpPr txBox="1">
                <a:spLocks noChangeArrowheads="1"/>
              </p:cNvSpPr>
              <p:nvPr/>
            </p:nvSpPr>
            <p:spPr bwMode="auto">
              <a:xfrm>
                <a:off x="4430234" y="2541258"/>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科学</a:t>
                </a:r>
                <a:endParaRPr lang="zh-HK" altLang="en-US" sz="2000" b="1">
                  <a:solidFill>
                    <a:schemeClr val="bg1"/>
                  </a:solidFill>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a16="http://schemas.microsoft.com/office/drawing/2014/main" id="{C024D141-58AF-3543-9226-7FFDC0B389D5}"/>
                  </a:ext>
                </a:extLst>
              </p:cNvPr>
              <p:cNvSpPr/>
              <p:nvPr/>
            </p:nvSpPr>
            <p:spPr bwMode="auto">
              <a:xfrm>
                <a:off x="5299929" y="2421694"/>
                <a:ext cx="858952" cy="862148"/>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文本框 20">
                <a:extLst>
                  <a:ext uri="{FF2B5EF4-FFF2-40B4-BE49-F238E27FC236}">
                    <a16:creationId xmlns:a16="http://schemas.microsoft.com/office/drawing/2014/main" id="{64C62DE2-530F-7F47-817E-B9762A185026}"/>
                  </a:ext>
                </a:extLst>
              </p:cNvPr>
              <p:cNvSpPr txBox="1">
                <a:spLocks noChangeArrowheads="1"/>
              </p:cNvSpPr>
              <p:nvPr/>
            </p:nvSpPr>
            <p:spPr bwMode="auto">
              <a:xfrm>
                <a:off x="5400457" y="2542623"/>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社会</a:t>
                </a:r>
                <a:endParaRPr lang="zh-HK" altLang="en-US" sz="2000" b="1">
                  <a:solidFill>
                    <a:schemeClr val="bg1"/>
                  </a:solidFill>
                  <a:latin typeface="微软雅黑" panose="020B0503020204020204" pitchFamily="34" charset="-122"/>
                  <a:ea typeface="微软雅黑" panose="020B0503020204020204" pitchFamily="34" charset="-122"/>
                </a:endParaRPr>
              </a:p>
            </p:txBody>
          </p:sp>
          <p:sp>
            <p:nvSpPr>
              <p:cNvPr id="43" name="椭圆 42">
                <a:extLst>
                  <a:ext uri="{FF2B5EF4-FFF2-40B4-BE49-F238E27FC236}">
                    <a16:creationId xmlns:a16="http://schemas.microsoft.com/office/drawing/2014/main" id="{530E22AF-25A5-4F44-BC90-5FB6C778C0F2}"/>
                  </a:ext>
                </a:extLst>
              </p:cNvPr>
              <p:cNvSpPr/>
              <p:nvPr/>
            </p:nvSpPr>
            <p:spPr bwMode="auto">
              <a:xfrm>
                <a:off x="6252555" y="2432808"/>
                <a:ext cx="858952" cy="86214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4" name="文本框 20">
                <a:extLst>
                  <a:ext uri="{FF2B5EF4-FFF2-40B4-BE49-F238E27FC236}">
                    <a16:creationId xmlns:a16="http://schemas.microsoft.com/office/drawing/2014/main" id="{1743775F-E4AD-BF46-BD70-0DC5CFC7D565}"/>
                  </a:ext>
                </a:extLst>
              </p:cNvPr>
              <p:cNvSpPr txBox="1">
                <a:spLocks noChangeArrowheads="1"/>
              </p:cNvSpPr>
              <p:nvPr/>
            </p:nvSpPr>
            <p:spPr bwMode="auto">
              <a:xfrm>
                <a:off x="6353189" y="2563113"/>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艺术</a:t>
                </a:r>
                <a:endParaRPr lang="zh-HK" altLang="en-US" sz="2000" b="1">
                  <a:solidFill>
                    <a:schemeClr val="bg1"/>
                  </a:solidFill>
                  <a:latin typeface="微软雅黑" panose="020B0503020204020204" pitchFamily="34" charset="-122"/>
                  <a:ea typeface="微软雅黑" panose="020B0503020204020204" pitchFamily="34" charset="-122"/>
                </a:endParaRPr>
              </a:p>
            </p:txBody>
          </p:sp>
          <p:sp>
            <p:nvSpPr>
              <p:cNvPr id="45" name="椭圆 44">
                <a:extLst>
                  <a:ext uri="{FF2B5EF4-FFF2-40B4-BE49-F238E27FC236}">
                    <a16:creationId xmlns:a16="http://schemas.microsoft.com/office/drawing/2014/main" id="{A87B0B59-F715-FA41-AC09-A06616B5DF45}"/>
                  </a:ext>
                </a:extLst>
              </p:cNvPr>
              <p:cNvSpPr/>
              <p:nvPr/>
            </p:nvSpPr>
            <p:spPr bwMode="auto">
              <a:xfrm>
                <a:off x="7160726" y="2424870"/>
                <a:ext cx="858952" cy="862148"/>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文本框 20">
                <a:extLst>
                  <a:ext uri="{FF2B5EF4-FFF2-40B4-BE49-F238E27FC236}">
                    <a16:creationId xmlns:a16="http://schemas.microsoft.com/office/drawing/2014/main" id="{A4808C86-5B07-8240-BADC-278E70AF847D}"/>
                  </a:ext>
                </a:extLst>
              </p:cNvPr>
              <p:cNvSpPr txBox="1">
                <a:spLocks noChangeArrowheads="1"/>
              </p:cNvSpPr>
              <p:nvPr/>
            </p:nvSpPr>
            <p:spPr bwMode="auto">
              <a:xfrm>
                <a:off x="7277093" y="2546474"/>
                <a:ext cx="8743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劳动</a:t>
                </a:r>
                <a:endParaRPr lang="en-US" altLang="zh-CN" sz="1800" b="1" dirty="0">
                  <a:solidFill>
                    <a:schemeClr val="bg1"/>
                  </a:solidFill>
                  <a:latin typeface="微软雅黑" panose="020B0503020204020204" pitchFamily="34" charset="-122"/>
                  <a:ea typeface="微软雅黑" panose="020B0503020204020204" pitchFamily="34" charset="-122"/>
                </a:endParaRPr>
              </a:p>
              <a:p>
                <a:pPr>
                  <a:spcBef>
                    <a:spcPct val="0"/>
                  </a:spcBef>
                  <a:buFontTx/>
                  <a:buNone/>
                </a:pPr>
                <a:r>
                  <a:rPr lang="zh-CN" altLang="en-US" sz="1800" b="1" dirty="0">
                    <a:solidFill>
                      <a:schemeClr val="bg1"/>
                    </a:solidFill>
                    <a:latin typeface="微软雅黑" panose="020B0503020204020204" pitchFamily="34" charset="-122"/>
                    <a:ea typeface="微软雅黑" panose="020B0503020204020204" pitchFamily="34" charset="-122"/>
                  </a:rPr>
                  <a:t>技术</a:t>
                </a:r>
                <a:endParaRPr lang="zh-HK" altLang="en-US" sz="1800" b="1" dirty="0">
                  <a:solidFill>
                    <a:schemeClr val="bg1"/>
                  </a:solidFill>
                  <a:latin typeface="微软雅黑" panose="020B0503020204020204" pitchFamily="34" charset="-122"/>
                  <a:ea typeface="微软雅黑" panose="020B0503020204020204" pitchFamily="34" charset="-122"/>
                </a:endParaRPr>
              </a:p>
            </p:txBody>
          </p:sp>
        </p:grpSp>
      </p:grpSp>
      <p:grpSp>
        <p:nvGrpSpPr>
          <p:cNvPr id="66" name="组合 65">
            <a:extLst>
              <a:ext uri="{FF2B5EF4-FFF2-40B4-BE49-F238E27FC236}">
                <a16:creationId xmlns:a16="http://schemas.microsoft.com/office/drawing/2014/main" id="{58056F82-6B71-6144-BE6B-A084DB88AF8E}"/>
              </a:ext>
            </a:extLst>
          </p:cNvPr>
          <p:cNvGrpSpPr/>
          <p:nvPr/>
        </p:nvGrpSpPr>
        <p:grpSpPr>
          <a:xfrm>
            <a:off x="828873" y="1489783"/>
            <a:ext cx="7634826" cy="1507169"/>
            <a:chOff x="887352" y="1379062"/>
            <a:chExt cx="7634826" cy="1507169"/>
          </a:xfrm>
        </p:grpSpPr>
        <p:grpSp>
          <p:nvGrpSpPr>
            <p:cNvPr id="12" name="组合 11">
              <a:extLst>
                <a:ext uri="{FF2B5EF4-FFF2-40B4-BE49-F238E27FC236}">
                  <a16:creationId xmlns:a16="http://schemas.microsoft.com/office/drawing/2014/main" id="{6AB6172D-F18C-6C4B-8103-6405CEBADDAC}"/>
                </a:ext>
              </a:extLst>
            </p:cNvPr>
            <p:cNvGrpSpPr/>
            <p:nvPr/>
          </p:nvGrpSpPr>
          <p:grpSpPr>
            <a:xfrm>
              <a:off x="1046767" y="2392406"/>
              <a:ext cx="7475411" cy="493825"/>
              <a:chOff x="1331288" y="5012691"/>
              <a:chExt cx="7475411" cy="493825"/>
            </a:xfrm>
          </p:grpSpPr>
          <p:sp>
            <p:nvSpPr>
              <p:cNvPr id="13" name="矩形 12">
                <a:extLst>
                  <a:ext uri="{FF2B5EF4-FFF2-40B4-BE49-F238E27FC236}">
                    <a16:creationId xmlns:a16="http://schemas.microsoft.com/office/drawing/2014/main" id="{D4382595-DAF6-A342-816F-22B361D3EB76}"/>
                  </a:ext>
                </a:extLst>
              </p:cNvPr>
              <p:cNvSpPr/>
              <p:nvPr/>
            </p:nvSpPr>
            <p:spPr>
              <a:xfrm>
                <a:off x="1331288" y="5108334"/>
                <a:ext cx="1800493"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成绩呈现方式</a:t>
                </a:r>
                <a:r>
                  <a:rPr lang="zh-CN" altLang="en-US" b="1" dirty="0">
                    <a:latin typeface="SimHei" panose="02010609060101010101" pitchFamily="49" charset="-122"/>
                    <a:ea typeface="SimHei" panose="02010609060101010101" pitchFamily="49" charset="-122"/>
                  </a:rPr>
                  <a:t>：</a:t>
                </a:r>
              </a:p>
            </p:txBody>
          </p:sp>
          <p:sp>
            <p:nvSpPr>
              <p:cNvPr id="14" name="矩形 13">
                <a:extLst>
                  <a:ext uri="{FF2B5EF4-FFF2-40B4-BE49-F238E27FC236}">
                    <a16:creationId xmlns:a16="http://schemas.microsoft.com/office/drawing/2014/main" id="{24AB5ED7-2055-9A4B-9728-7D8D2168F172}"/>
                  </a:ext>
                </a:extLst>
              </p:cNvPr>
              <p:cNvSpPr/>
              <p:nvPr/>
            </p:nvSpPr>
            <p:spPr>
              <a:xfrm>
                <a:off x="3022524" y="5096496"/>
                <a:ext cx="1560042"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原始分数    </a:t>
                </a:r>
                <a:r>
                  <a:rPr lang="en-US" altLang="zh-CN" b="1" dirty="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014D77FF-D585-B645-AC09-02CC00138EE2}"/>
                  </a:ext>
                </a:extLst>
              </p:cNvPr>
              <p:cNvGrpSpPr/>
              <p:nvPr/>
            </p:nvGrpSpPr>
            <p:grpSpPr>
              <a:xfrm>
                <a:off x="4642493" y="5012691"/>
                <a:ext cx="4164206" cy="493825"/>
                <a:chOff x="4633860" y="4770771"/>
                <a:chExt cx="4164206" cy="493825"/>
              </a:xfrm>
            </p:grpSpPr>
            <p:pic>
              <p:nvPicPr>
                <p:cNvPr id="16" name="图片 8">
                  <a:extLst>
                    <a:ext uri="{FF2B5EF4-FFF2-40B4-BE49-F238E27FC236}">
                      <a16:creationId xmlns:a16="http://schemas.microsoft.com/office/drawing/2014/main" id="{7884B408-D169-EB4D-A150-D0B76CBBA9F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71828" y="4780960"/>
                  <a:ext cx="492529" cy="48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9">
                  <a:extLst>
                    <a:ext uri="{FF2B5EF4-FFF2-40B4-BE49-F238E27FC236}">
                      <a16:creationId xmlns:a16="http://schemas.microsoft.com/office/drawing/2014/main" id="{CADF4414-1106-DD4D-A02C-EA42A873908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39225" y="4779599"/>
                  <a:ext cx="508032" cy="484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a:extLst>
                    <a:ext uri="{FF2B5EF4-FFF2-40B4-BE49-F238E27FC236}">
                      <a16:creationId xmlns:a16="http://schemas.microsoft.com/office/drawing/2014/main" id="{BA25D19C-8116-3C4F-9834-4ABDBE930254}"/>
                    </a:ext>
                  </a:extLst>
                </p:cNvPr>
                <p:cNvSpPr/>
                <p:nvPr/>
              </p:nvSpPr>
              <p:spPr>
                <a:xfrm>
                  <a:off x="6258066" y="4770771"/>
                  <a:ext cx="2540000" cy="418128"/>
                </a:xfrm>
                <a:prstGeom prst="rect">
                  <a:avLst/>
                </a:prstGeom>
              </p:spPr>
              <p:txBody>
                <a:bodyPr>
                  <a:spAutoFit/>
                </a:bodyPr>
                <a:lstStyle/>
                <a:p>
                  <a:pPr>
                    <a:lnSpc>
                      <a:spcPct val="150000"/>
                    </a:lnSpc>
                    <a:defRPr/>
                  </a:pPr>
                  <a:r>
                    <a:rPr lang="zh-CN" altLang="en-US" sz="1600" b="1" dirty="0">
                      <a:solidFill>
                        <a:schemeClr val="accent3">
                          <a:lumMod val="75000"/>
                        </a:schemeClr>
                      </a:solidFill>
                      <a:latin typeface="微软雅黑" charset="-122"/>
                      <a:ea typeface="微软雅黑" charset="-122"/>
                      <a:sym typeface="Calibri" charset="0"/>
                    </a:rPr>
                    <a:t>合格</a:t>
                  </a:r>
                  <a:r>
                    <a:rPr lang="zh-CN" altLang="en-US" sz="1600" b="1" dirty="0">
                      <a:solidFill>
                        <a:srgbClr val="953735"/>
                      </a:solidFill>
                      <a:latin typeface="微软雅黑" charset="-122"/>
                      <a:ea typeface="微软雅黑" charset="-122"/>
                      <a:sym typeface="Calibri" charset="0"/>
                    </a:rPr>
                    <a:t> </a:t>
                  </a:r>
                  <a:r>
                    <a:rPr lang="en-US" altLang="zh-CN" sz="1600" b="1" dirty="0">
                      <a:solidFill>
                        <a:srgbClr val="953735"/>
                      </a:solidFill>
                      <a:latin typeface="微软雅黑" charset="-122"/>
                      <a:ea typeface="微软雅黑" charset="-122"/>
                      <a:sym typeface="Calibri" charset="0"/>
                    </a:rPr>
                    <a:t>    </a:t>
                  </a:r>
                  <a:r>
                    <a:rPr lang="zh-CN" altLang="en-US" sz="1600" b="1" dirty="0">
                      <a:solidFill>
                        <a:srgbClr val="953735"/>
                      </a:solidFill>
                      <a:latin typeface="微软雅黑" charset="-122"/>
                      <a:ea typeface="微软雅黑" charset="-122"/>
                      <a:sym typeface="Calibri" charset="0"/>
                    </a:rPr>
                    <a:t>    </a:t>
                  </a:r>
                  <a:r>
                    <a:rPr lang="en-US" altLang="zh-CN" sz="1600" b="1" dirty="0">
                      <a:solidFill>
                        <a:srgbClr val="953735"/>
                      </a:solidFill>
                      <a:latin typeface="微软雅黑" charset="-122"/>
                      <a:ea typeface="微软雅黑" charset="-122"/>
                      <a:sym typeface="Calibri" charset="0"/>
                    </a:rPr>
                    <a:t>       </a:t>
                  </a:r>
                  <a:r>
                    <a:rPr lang="zh-CN" altLang="en-US" sz="1600" b="1" dirty="0">
                      <a:solidFill>
                        <a:srgbClr val="953735"/>
                      </a:solidFill>
                      <a:latin typeface="微软雅黑" charset="-122"/>
                      <a:ea typeface="微软雅黑" charset="-122"/>
                      <a:sym typeface="Calibri" charset="0"/>
                    </a:rPr>
                    <a:t> </a:t>
                  </a:r>
                  <a:r>
                    <a:rPr lang="zh-CN" altLang="en-US" sz="1600" b="1" dirty="0">
                      <a:solidFill>
                        <a:srgbClr val="950000"/>
                      </a:solidFill>
                      <a:latin typeface="微软雅黑" charset="-122"/>
                      <a:ea typeface="微软雅黑" charset="-122"/>
                      <a:sym typeface="Calibri" charset="0"/>
                    </a:rPr>
                    <a:t>不合格</a:t>
                  </a:r>
                  <a:endParaRPr lang="en-US" altLang="zh-CN" sz="1600" b="1" dirty="0">
                    <a:solidFill>
                      <a:srgbClr val="950000"/>
                    </a:solidFill>
                    <a:latin typeface="微软雅黑" charset="-122"/>
                    <a:ea typeface="微软雅黑" charset="-122"/>
                    <a:sym typeface="Calibri" charset="0"/>
                  </a:endParaRPr>
                </a:p>
              </p:txBody>
            </p:sp>
            <p:sp>
              <p:nvSpPr>
                <p:cNvPr id="19" name="矩形 18">
                  <a:extLst>
                    <a:ext uri="{FF2B5EF4-FFF2-40B4-BE49-F238E27FC236}">
                      <a16:creationId xmlns:a16="http://schemas.microsoft.com/office/drawing/2014/main" id="{019AE5B0-25C1-8F47-9A83-535D5BAFF66A}"/>
                    </a:ext>
                  </a:extLst>
                </p:cNvPr>
                <p:cNvSpPr/>
                <p:nvPr/>
              </p:nvSpPr>
              <p:spPr>
                <a:xfrm>
                  <a:off x="4633860" y="4855421"/>
                  <a:ext cx="683206"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等第</a:t>
                  </a:r>
                  <a:endParaRPr lang="zh-CN" altLang="en-US" dirty="0"/>
                </a:p>
              </p:txBody>
            </p:sp>
          </p:grpSp>
        </p:grpSp>
        <p:grpSp>
          <p:nvGrpSpPr>
            <p:cNvPr id="47" name="组 1">
              <a:extLst>
                <a:ext uri="{FF2B5EF4-FFF2-40B4-BE49-F238E27FC236}">
                  <a16:creationId xmlns:a16="http://schemas.microsoft.com/office/drawing/2014/main" id="{B3A42F21-2288-6F40-94DF-688958D6D45F}"/>
                </a:ext>
              </a:extLst>
            </p:cNvPr>
            <p:cNvGrpSpPr>
              <a:grpSpLocks/>
            </p:cNvGrpSpPr>
            <p:nvPr/>
          </p:nvGrpSpPr>
          <p:grpSpPr bwMode="auto">
            <a:xfrm>
              <a:off x="887352" y="1379062"/>
              <a:ext cx="7516812" cy="898525"/>
              <a:chOff x="1013914" y="1399915"/>
              <a:chExt cx="7516902" cy="898485"/>
            </a:xfrm>
          </p:grpSpPr>
          <p:grpSp>
            <p:nvGrpSpPr>
              <p:cNvPr id="48" name="组合 16">
                <a:extLst>
                  <a:ext uri="{FF2B5EF4-FFF2-40B4-BE49-F238E27FC236}">
                    <a16:creationId xmlns:a16="http://schemas.microsoft.com/office/drawing/2014/main" id="{8CE53BEC-F154-954E-863A-A55F49662465}"/>
                  </a:ext>
                </a:extLst>
              </p:cNvPr>
              <p:cNvGrpSpPr>
                <a:grpSpLocks/>
              </p:cNvGrpSpPr>
              <p:nvPr/>
            </p:nvGrpSpPr>
            <p:grpSpPr bwMode="auto">
              <a:xfrm>
                <a:off x="1013914" y="1414853"/>
                <a:ext cx="967792" cy="862186"/>
                <a:chOff x="1913849" y="2566599"/>
                <a:chExt cx="968075" cy="861109"/>
              </a:xfrm>
            </p:grpSpPr>
            <p:sp>
              <p:nvSpPr>
                <p:cNvPr id="63" name="椭圆 62">
                  <a:extLst>
                    <a:ext uri="{FF2B5EF4-FFF2-40B4-BE49-F238E27FC236}">
                      <a16:creationId xmlns:a16="http://schemas.microsoft.com/office/drawing/2014/main" id="{3B7AB922-FE95-784D-8EF3-2FF3331B7884}"/>
                    </a:ext>
                  </a:extLst>
                </p:cNvPr>
                <p:cNvSpPr/>
                <p:nvPr/>
              </p:nvSpPr>
              <p:spPr>
                <a:xfrm>
                  <a:off x="1913849" y="2565949"/>
                  <a:ext cx="859099" cy="862483"/>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4" name="文本框 20">
                  <a:extLst>
                    <a:ext uri="{FF2B5EF4-FFF2-40B4-BE49-F238E27FC236}">
                      <a16:creationId xmlns:a16="http://schemas.microsoft.com/office/drawing/2014/main" id="{D2FA600E-C4C8-5E46-97F1-7C829D52A89A}"/>
                    </a:ext>
                  </a:extLst>
                </p:cNvPr>
                <p:cNvSpPr txBox="1">
                  <a:spLocks noChangeArrowheads="1"/>
                </p:cNvSpPr>
                <p:nvPr/>
              </p:nvSpPr>
              <p:spPr bwMode="auto">
                <a:xfrm>
                  <a:off x="2007304" y="2683046"/>
                  <a:ext cx="874620" cy="4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语文</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49" name="椭圆 48">
                <a:extLst>
                  <a:ext uri="{FF2B5EF4-FFF2-40B4-BE49-F238E27FC236}">
                    <a16:creationId xmlns:a16="http://schemas.microsoft.com/office/drawing/2014/main" id="{2BCEED92-314C-A440-A026-DDB913A5D22B}"/>
                  </a:ext>
                </a:extLst>
              </p:cNvPr>
              <p:cNvSpPr/>
              <p:nvPr/>
            </p:nvSpPr>
            <p:spPr bwMode="auto">
              <a:xfrm>
                <a:off x="2009288" y="1399915"/>
                <a:ext cx="857260" cy="861975"/>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 name="文本框 20">
                <a:extLst>
                  <a:ext uri="{FF2B5EF4-FFF2-40B4-BE49-F238E27FC236}">
                    <a16:creationId xmlns:a16="http://schemas.microsoft.com/office/drawing/2014/main" id="{270E1071-1599-8046-A272-49F88085A0CF}"/>
                  </a:ext>
                </a:extLst>
              </p:cNvPr>
              <p:cNvSpPr txBox="1">
                <a:spLocks noChangeArrowheads="1"/>
              </p:cNvSpPr>
              <p:nvPr/>
            </p:nvSpPr>
            <p:spPr bwMode="auto">
              <a:xfrm>
                <a:off x="2104566" y="1536721"/>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数学</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51" name="椭圆 50">
                <a:extLst>
                  <a:ext uri="{FF2B5EF4-FFF2-40B4-BE49-F238E27FC236}">
                    <a16:creationId xmlns:a16="http://schemas.microsoft.com/office/drawing/2014/main" id="{D4A88A79-E091-B648-A41C-CD28F8A6DF33}"/>
                  </a:ext>
                </a:extLst>
              </p:cNvPr>
              <p:cNvSpPr/>
              <p:nvPr/>
            </p:nvSpPr>
            <p:spPr bwMode="auto">
              <a:xfrm>
                <a:off x="2982438" y="1422139"/>
                <a:ext cx="858847" cy="861975"/>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文本框 20">
                <a:extLst>
                  <a:ext uri="{FF2B5EF4-FFF2-40B4-BE49-F238E27FC236}">
                    <a16:creationId xmlns:a16="http://schemas.microsoft.com/office/drawing/2014/main" id="{6F19E20A-1A38-654F-A73C-D34FE0983179}"/>
                  </a:ext>
                </a:extLst>
              </p:cNvPr>
              <p:cNvSpPr txBox="1">
                <a:spLocks noChangeArrowheads="1"/>
              </p:cNvSpPr>
              <p:nvPr/>
            </p:nvSpPr>
            <p:spPr bwMode="auto">
              <a:xfrm>
                <a:off x="3075631" y="1548057"/>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外语</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53" name="椭圆 52">
                <a:extLst>
                  <a:ext uri="{FF2B5EF4-FFF2-40B4-BE49-F238E27FC236}">
                    <a16:creationId xmlns:a16="http://schemas.microsoft.com/office/drawing/2014/main" id="{281A1518-DBC5-9947-BA1C-EBC70D30BEDE}"/>
                  </a:ext>
                </a:extLst>
              </p:cNvPr>
              <p:cNvSpPr/>
              <p:nvPr/>
            </p:nvSpPr>
            <p:spPr bwMode="auto">
              <a:xfrm>
                <a:off x="3933361" y="1420552"/>
                <a:ext cx="858848" cy="861974"/>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4" name="文本框 20">
                <a:extLst>
                  <a:ext uri="{FF2B5EF4-FFF2-40B4-BE49-F238E27FC236}">
                    <a16:creationId xmlns:a16="http://schemas.microsoft.com/office/drawing/2014/main" id="{E1921B0C-A838-A245-BC24-4F07599868D4}"/>
                  </a:ext>
                </a:extLst>
              </p:cNvPr>
              <p:cNvSpPr txBox="1">
                <a:spLocks noChangeArrowheads="1"/>
              </p:cNvSpPr>
              <p:nvPr/>
            </p:nvSpPr>
            <p:spPr bwMode="auto">
              <a:xfrm>
                <a:off x="3925095" y="1558141"/>
                <a:ext cx="8743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道德</a:t>
                </a:r>
                <a:endParaRPr lang="en-US" altLang="zh-CN" sz="1600" b="1">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与法治</a:t>
                </a:r>
                <a:endParaRPr lang="zh-HK" altLang="en-US" sz="1600" b="1">
                  <a:solidFill>
                    <a:schemeClr val="bg1"/>
                  </a:solidFill>
                  <a:latin typeface="微软雅黑" panose="020B0503020204020204" pitchFamily="34" charset="-122"/>
                  <a:ea typeface="微软雅黑" panose="020B0503020204020204" pitchFamily="34" charset="-122"/>
                </a:endParaRPr>
              </a:p>
            </p:txBody>
          </p:sp>
          <p:sp>
            <p:nvSpPr>
              <p:cNvPr id="55" name="椭圆 54">
                <a:extLst>
                  <a:ext uri="{FF2B5EF4-FFF2-40B4-BE49-F238E27FC236}">
                    <a16:creationId xmlns:a16="http://schemas.microsoft.com/office/drawing/2014/main" id="{CB0E52E4-F8EF-DC44-92DE-3A5B215D001D}"/>
                  </a:ext>
                </a:extLst>
              </p:cNvPr>
              <p:cNvSpPr/>
              <p:nvPr/>
            </p:nvSpPr>
            <p:spPr bwMode="auto">
              <a:xfrm>
                <a:off x="4866822" y="1418964"/>
                <a:ext cx="858848" cy="861975"/>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文本框 20">
                <a:extLst>
                  <a:ext uri="{FF2B5EF4-FFF2-40B4-BE49-F238E27FC236}">
                    <a16:creationId xmlns:a16="http://schemas.microsoft.com/office/drawing/2014/main" id="{35A6B0BF-6AE5-E645-BBFA-2AB7766E6BF1}"/>
                  </a:ext>
                </a:extLst>
              </p:cNvPr>
              <p:cNvSpPr txBox="1">
                <a:spLocks noChangeArrowheads="1"/>
              </p:cNvSpPr>
              <p:nvPr/>
            </p:nvSpPr>
            <p:spPr bwMode="auto">
              <a:xfrm>
                <a:off x="4959655" y="1544507"/>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历史</a:t>
                </a:r>
                <a:endParaRPr lang="zh-HK" altLang="en-US" sz="2000" b="1">
                  <a:solidFill>
                    <a:schemeClr val="bg1"/>
                  </a:solidFill>
                  <a:latin typeface="微软雅黑" panose="020B0503020204020204" pitchFamily="34" charset="-122"/>
                  <a:ea typeface="微软雅黑" panose="020B0503020204020204" pitchFamily="34" charset="-122"/>
                </a:endParaRPr>
              </a:p>
            </p:txBody>
          </p:sp>
          <p:sp>
            <p:nvSpPr>
              <p:cNvPr id="57" name="椭圆 56">
                <a:extLst>
                  <a:ext uri="{FF2B5EF4-FFF2-40B4-BE49-F238E27FC236}">
                    <a16:creationId xmlns:a16="http://schemas.microsoft.com/office/drawing/2014/main" id="{61E4E915-7261-D143-B69A-E94EA0AF1DA9}"/>
                  </a:ext>
                </a:extLst>
              </p:cNvPr>
              <p:cNvSpPr/>
              <p:nvPr/>
            </p:nvSpPr>
            <p:spPr bwMode="auto">
              <a:xfrm>
                <a:off x="5785996" y="1422139"/>
                <a:ext cx="858847" cy="861975"/>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8" name="文本框 20">
                <a:extLst>
                  <a:ext uri="{FF2B5EF4-FFF2-40B4-BE49-F238E27FC236}">
                    <a16:creationId xmlns:a16="http://schemas.microsoft.com/office/drawing/2014/main" id="{BBD6A5BD-6BA9-504E-8B2D-C7CA5E5635C0}"/>
                  </a:ext>
                </a:extLst>
              </p:cNvPr>
              <p:cNvSpPr txBox="1">
                <a:spLocks noChangeArrowheads="1"/>
              </p:cNvSpPr>
              <p:nvPr/>
            </p:nvSpPr>
            <p:spPr bwMode="auto">
              <a:xfrm>
                <a:off x="5878402" y="1548057"/>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物理</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椭圆 58">
                <a:extLst>
                  <a:ext uri="{FF2B5EF4-FFF2-40B4-BE49-F238E27FC236}">
                    <a16:creationId xmlns:a16="http://schemas.microsoft.com/office/drawing/2014/main" id="{C257C7CB-675D-D94F-8C8C-AA483153C63D}"/>
                  </a:ext>
                </a:extLst>
              </p:cNvPr>
              <p:cNvSpPr/>
              <p:nvPr/>
            </p:nvSpPr>
            <p:spPr bwMode="auto">
              <a:xfrm>
                <a:off x="6709932" y="1420552"/>
                <a:ext cx="858847" cy="861974"/>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0" name="文本框 20">
                <a:extLst>
                  <a:ext uri="{FF2B5EF4-FFF2-40B4-BE49-F238E27FC236}">
                    <a16:creationId xmlns:a16="http://schemas.microsoft.com/office/drawing/2014/main" id="{13D97D1C-167F-1343-9BD1-83E87938D234}"/>
                  </a:ext>
                </a:extLst>
              </p:cNvPr>
              <p:cNvSpPr txBox="1">
                <a:spLocks noChangeArrowheads="1"/>
              </p:cNvSpPr>
              <p:nvPr/>
            </p:nvSpPr>
            <p:spPr bwMode="auto">
              <a:xfrm>
                <a:off x="6802774" y="1547034"/>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化学</a:t>
                </a:r>
                <a:endParaRPr lang="zh-HK" altLang="en-US" sz="2000" b="1">
                  <a:solidFill>
                    <a:schemeClr val="bg1"/>
                  </a:solidFill>
                  <a:latin typeface="微软雅黑" panose="020B0503020204020204" pitchFamily="34" charset="-122"/>
                  <a:ea typeface="微软雅黑" panose="020B0503020204020204" pitchFamily="34" charset="-122"/>
                </a:endParaRPr>
              </a:p>
            </p:txBody>
          </p:sp>
          <p:sp>
            <p:nvSpPr>
              <p:cNvPr id="61" name="椭圆 60">
                <a:extLst>
                  <a:ext uri="{FF2B5EF4-FFF2-40B4-BE49-F238E27FC236}">
                    <a16:creationId xmlns:a16="http://schemas.microsoft.com/office/drawing/2014/main" id="{7418D3E1-0D37-C74C-9383-5D2EA3DE047B}"/>
                  </a:ext>
                </a:extLst>
              </p:cNvPr>
              <p:cNvSpPr/>
              <p:nvPr/>
            </p:nvSpPr>
            <p:spPr bwMode="auto">
              <a:xfrm>
                <a:off x="7664031" y="1436426"/>
                <a:ext cx="858848" cy="861974"/>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2" name="文本框 20">
                <a:extLst>
                  <a:ext uri="{FF2B5EF4-FFF2-40B4-BE49-F238E27FC236}">
                    <a16:creationId xmlns:a16="http://schemas.microsoft.com/office/drawing/2014/main" id="{876C40EB-23C9-AB4A-9B03-D6D55C3AC59A}"/>
                  </a:ext>
                </a:extLst>
              </p:cNvPr>
              <p:cNvSpPr txBox="1">
                <a:spLocks noChangeArrowheads="1"/>
              </p:cNvSpPr>
              <p:nvPr/>
            </p:nvSpPr>
            <p:spPr bwMode="auto">
              <a:xfrm>
                <a:off x="7656452" y="1573300"/>
                <a:ext cx="8743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体育</a:t>
                </a:r>
                <a:endParaRPr lang="en-US" altLang="zh-CN" sz="1600" b="1">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与健身</a:t>
                </a:r>
                <a:endParaRPr lang="zh-HK" altLang="en-US" sz="1600" b="1">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图片 4" descr="BK.jpg">
            <a:extLst>
              <a:ext uri="{FF2B5EF4-FFF2-40B4-BE49-F238E27FC236}">
                <a16:creationId xmlns:a16="http://schemas.microsoft.com/office/drawing/2014/main" id="{5ACBBD16-C1A0-BF4A-A9E6-59B9C73E01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913"/>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2DEB67B1-1049-7E41-A26A-8BBC460A478A}"/>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71">
            <a:extLst>
              <a:ext uri="{FF2B5EF4-FFF2-40B4-BE49-F238E27FC236}">
                <a16:creationId xmlns:a16="http://schemas.microsoft.com/office/drawing/2014/main" id="{0EE05794-5E80-E044-B4EA-2B12B4381CA4}"/>
              </a:ext>
            </a:extLst>
          </p:cNvPr>
          <p:cNvSpPr>
            <a:spLocks noChangeArrowheads="1"/>
          </p:cNvSpPr>
          <p:nvPr/>
        </p:nvSpPr>
        <p:spPr bwMode="auto">
          <a:xfrm>
            <a:off x="888057"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（二）考试成绩应用</a:t>
            </a:r>
          </a:p>
        </p:txBody>
      </p:sp>
      <p:sp>
        <p:nvSpPr>
          <p:cNvPr id="3" name="矩形 2">
            <a:extLst>
              <a:ext uri="{FF2B5EF4-FFF2-40B4-BE49-F238E27FC236}">
                <a16:creationId xmlns:a16="http://schemas.microsoft.com/office/drawing/2014/main" id="{111785EA-CD46-1641-81D3-1FCCF99AB60B}"/>
              </a:ext>
            </a:extLst>
          </p:cNvPr>
          <p:cNvSpPr/>
          <p:nvPr/>
        </p:nvSpPr>
        <p:spPr>
          <a:xfrm>
            <a:off x="683568" y="1340768"/>
            <a:ext cx="9144000" cy="1140762"/>
          </a:xfrm>
          <a:prstGeom prst="rect">
            <a:avLst/>
          </a:prstGeom>
        </p:spPr>
        <p:txBody>
          <a:bodyPr wrap="square">
            <a:spAutoFit/>
          </a:bodyPr>
          <a:lstStyle/>
          <a:p>
            <a:pPr indent="355600" algn="just">
              <a:lnSpc>
                <a:spcPts val="2800"/>
              </a:lnSpc>
              <a:spcAft>
                <a:spcPts val="0"/>
              </a:spcAft>
            </a:pPr>
            <a:r>
              <a:rPr lang="en-US" altLang="zh-CN" sz="2000" b="1" dirty="0">
                <a:latin typeface="Arial Black" panose="020B0604020202020204" pitchFamily="34" charset="0"/>
                <a:ea typeface="微软雅黑" panose="020B0503020204020204" pitchFamily="34" charset="-122"/>
                <a:cs typeface="Arial Black" panose="020B0604020202020204" pitchFamily="34" charset="0"/>
              </a:rPr>
              <a:t>1.</a:t>
            </a:r>
            <a:r>
              <a:rPr lang="zh-CN" altLang="en-US" sz="2000" b="1" dirty="0">
                <a:latin typeface="Arial Black" panose="020B0604020202020204" pitchFamily="34" charset="0"/>
                <a:ea typeface="微软雅黑" panose="020B0503020204020204" pitchFamily="34" charset="-122"/>
                <a:cs typeface="Arial Black" panose="020B0604020202020204" pitchFamily="34" charset="0"/>
              </a:rPr>
              <a:t> </a:t>
            </a:r>
            <a:r>
              <a:rPr lang="zh-CN" altLang="zh-CN" sz="2000" b="1" dirty="0">
                <a:latin typeface="微软雅黑" panose="020B0503020204020204" pitchFamily="34" charset="-122"/>
                <a:ea typeface="微软雅黑" panose="020B0503020204020204" pitchFamily="34" charset="-122"/>
              </a:rPr>
              <a:t>初中毕业</a:t>
            </a:r>
            <a:endParaRPr lang="en-US" altLang="zh-CN" sz="2000" b="1" dirty="0">
              <a:latin typeface="微软雅黑" panose="020B0503020204020204" pitchFamily="34" charset="-122"/>
              <a:ea typeface="微软雅黑" panose="020B0503020204020204" pitchFamily="34" charset="-122"/>
            </a:endParaRPr>
          </a:p>
          <a:p>
            <a:pPr indent="355600" algn="just">
              <a:lnSpc>
                <a:spcPts val="2800"/>
              </a:lnSpc>
              <a:spcAft>
                <a:spcPts val="0"/>
              </a:spcAft>
            </a:pPr>
            <a:r>
              <a:rPr lang="zh-CN" altLang="zh-CN" sz="1500" b="1" dirty="0">
                <a:solidFill>
                  <a:schemeClr val="tx2"/>
                </a:solidFill>
                <a:latin typeface="微软雅黑" panose="020B0503020204020204" pitchFamily="34" charset="-122"/>
                <a:ea typeface="微软雅黑" panose="020B0503020204020204" pitchFamily="34" charset="-122"/>
              </a:rPr>
              <a:t>各科目初中学业水平考试各科目成绩合格</a:t>
            </a:r>
            <a:r>
              <a:rPr lang="zh-CN" altLang="zh-CN" sz="1500" b="1" dirty="0">
                <a:solidFill>
                  <a:schemeClr val="tx2"/>
                </a:solidFill>
                <a:latin typeface="SimHei" panose="02010609060101010101" pitchFamily="49" charset="-122"/>
                <a:ea typeface="SimHei" panose="02010609060101010101" pitchFamily="49" charset="-122"/>
              </a:rPr>
              <a:t>，</a:t>
            </a:r>
            <a:r>
              <a:rPr lang="zh-CN" altLang="zh-CN" sz="1500" b="1" dirty="0">
                <a:solidFill>
                  <a:schemeClr val="tx2"/>
                </a:solidFill>
                <a:latin typeface="微软雅黑" panose="020B0503020204020204" pitchFamily="34" charset="-122"/>
                <a:ea typeface="微软雅黑" panose="020B0503020204020204" pitchFamily="34" charset="-122"/>
              </a:rPr>
              <a:t>是初中学生毕业的</a:t>
            </a:r>
            <a:r>
              <a:rPr lang="zh-CN" altLang="zh-CN" sz="1500" b="1" dirty="0">
                <a:solidFill>
                  <a:srgbClr val="950000"/>
                </a:solidFill>
                <a:latin typeface="微软雅黑" panose="020B0503020204020204" pitchFamily="34" charset="-122"/>
                <a:ea typeface="微软雅黑" panose="020B0503020204020204" pitchFamily="34" charset="-122"/>
              </a:rPr>
              <a:t>必要条件</a:t>
            </a:r>
            <a:r>
              <a:rPr lang="zh-CN" altLang="zh-CN" sz="1500" b="1" dirty="0">
                <a:solidFill>
                  <a:schemeClr val="tx2"/>
                </a:solidFill>
                <a:latin typeface="微软雅黑" panose="020B0503020204020204" pitchFamily="34" charset="-122"/>
                <a:ea typeface="微软雅黑" panose="020B0503020204020204" pitchFamily="34" charset="-122"/>
              </a:rPr>
              <a:t>。</a:t>
            </a:r>
            <a:endParaRPr lang="en-US" altLang="zh-CN" sz="1500" b="1" dirty="0">
              <a:solidFill>
                <a:schemeClr val="tx2"/>
              </a:solidFill>
              <a:latin typeface="微软雅黑" panose="020B0503020204020204" pitchFamily="34" charset="-122"/>
              <a:ea typeface="微软雅黑" panose="020B0503020204020204" pitchFamily="34" charset="-122"/>
            </a:endParaRPr>
          </a:p>
          <a:p>
            <a:pPr indent="355600" algn="just">
              <a:lnSpc>
                <a:spcPts val="2800"/>
              </a:lnSpc>
              <a:spcAft>
                <a:spcPts val="0"/>
              </a:spcAft>
            </a:pPr>
            <a:r>
              <a:rPr lang="zh-CN" altLang="zh-CN" sz="1500" b="1" dirty="0">
                <a:solidFill>
                  <a:schemeClr val="tx2"/>
                </a:solidFill>
                <a:latin typeface="微软雅黑" panose="020B0503020204020204" pitchFamily="34" charset="-122"/>
                <a:ea typeface="微软雅黑" panose="020B0503020204020204" pitchFamily="34" charset="-122"/>
              </a:rPr>
              <a:t>初中学校根据有关学籍管理相关规定</a:t>
            </a:r>
            <a:r>
              <a:rPr lang="zh-CN" altLang="zh-CN" sz="1500" b="1" dirty="0">
                <a:solidFill>
                  <a:schemeClr val="tx2"/>
                </a:solidFill>
                <a:latin typeface="SimHei" panose="02010609060101010101" pitchFamily="49" charset="-122"/>
                <a:ea typeface="SimHei" panose="02010609060101010101" pitchFamily="49" charset="-122"/>
              </a:rPr>
              <a:t>，</a:t>
            </a:r>
            <a:r>
              <a:rPr lang="zh-CN" altLang="zh-CN" sz="1500" b="1" dirty="0">
                <a:solidFill>
                  <a:schemeClr val="tx2"/>
                </a:solidFill>
                <a:latin typeface="微软雅黑" panose="020B0503020204020204" pitchFamily="34" charset="-122"/>
                <a:ea typeface="微软雅黑" panose="020B0503020204020204" pitchFamily="34" charset="-122"/>
              </a:rPr>
              <a:t>分别准予学生</a:t>
            </a:r>
            <a:r>
              <a:rPr lang="zh-CN" altLang="zh-CN" sz="1500" b="1" dirty="0">
                <a:solidFill>
                  <a:srgbClr val="950000"/>
                </a:solidFill>
                <a:latin typeface="微软雅黑" panose="020B0503020204020204" pitchFamily="34" charset="-122"/>
                <a:ea typeface="微软雅黑" panose="020B0503020204020204" pitchFamily="34" charset="-122"/>
              </a:rPr>
              <a:t>毕业</a:t>
            </a:r>
            <a:r>
              <a:rPr lang="zh-CN" altLang="zh-CN" sz="1500" b="1" dirty="0">
                <a:solidFill>
                  <a:schemeClr val="tx2"/>
                </a:solidFill>
                <a:latin typeface="微软雅黑" panose="020B0503020204020204" pitchFamily="34" charset="-122"/>
                <a:ea typeface="微软雅黑" panose="020B0503020204020204" pitchFamily="34" charset="-122"/>
              </a:rPr>
              <a:t>、</a:t>
            </a:r>
            <a:r>
              <a:rPr lang="zh-CN" altLang="zh-CN" sz="1500" b="1" dirty="0">
                <a:solidFill>
                  <a:srgbClr val="950000"/>
                </a:solidFill>
                <a:latin typeface="微软雅黑" panose="020B0503020204020204" pitchFamily="34" charset="-122"/>
                <a:ea typeface="微软雅黑" panose="020B0503020204020204" pitchFamily="34" charset="-122"/>
              </a:rPr>
              <a:t>结业</a:t>
            </a:r>
            <a:r>
              <a:rPr lang="zh-CN" altLang="zh-CN" sz="1500" b="1" dirty="0">
                <a:solidFill>
                  <a:schemeClr val="tx2"/>
                </a:solidFill>
                <a:latin typeface="微软雅黑" panose="020B0503020204020204" pitchFamily="34" charset="-122"/>
                <a:ea typeface="微软雅黑" panose="020B0503020204020204" pitchFamily="34" charset="-122"/>
              </a:rPr>
              <a:t>或</a:t>
            </a:r>
            <a:r>
              <a:rPr lang="zh-CN" altLang="zh-CN" sz="1500" b="1" dirty="0">
                <a:solidFill>
                  <a:srgbClr val="950000"/>
                </a:solidFill>
                <a:latin typeface="微软雅黑" panose="020B0503020204020204" pitchFamily="34" charset="-122"/>
                <a:ea typeface="微软雅黑" panose="020B0503020204020204" pitchFamily="34" charset="-122"/>
              </a:rPr>
              <a:t>肄业</a:t>
            </a:r>
            <a:r>
              <a:rPr lang="zh-CN" altLang="zh-CN" sz="1500" b="1" dirty="0">
                <a:solidFill>
                  <a:schemeClr val="tx2"/>
                </a:solidFill>
                <a:latin typeface="微软雅黑" panose="020B0503020204020204" pitchFamily="34" charset="-122"/>
                <a:ea typeface="微软雅黑" panose="020B0503020204020204" pitchFamily="34" charset="-122"/>
              </a:rPr>
              <a:t>。</a:t>
            </a:r>
          </a:p>
        </p:txBody>
      </p:sp>
      <p:sp>
        <p:nvSpPr>
          <p:cNvPr id="6" name="矩形 5">
            <a:extLst>
              <a:ext uri="{FF2B5EF4-FFF2-40B4-BE49-F238E27FC236}">
                <a16:creationId xmlns:a16="http://schemas.microsoft.com/office/drawing/2014/main" id="{A76130A1-6192-DC4B-AD55-D27EFEF357B2}"/>
              </a:ext>
            </a:extLst>
          </p:cNvPr>
          <p:cNvSpPr/>
          <p:nvPr/>
        </p:nvSpPr>
        <p:spPr>
          <a:xfrm>
            <a:off x="661686" y="2708920"/>
            <a:ext cx="7438706" cy="1484637"/>
          </a:xfrm>
          <a:prstGeom prst="rect">
            <a:avLst/>
          </a:prstGeom>
        </p:spPr>
        <p:txBody>
          <a:bodyPr wrap="square">
            <a:spAutoFit/>
          </a:bodyPr>
          <a:lstStyle/>
          <a:p>
            <a:pPr indent="355600">
              <a:lnSpc>
                <a:spcPts val="2800"/>
              </a:lnSpc>
              <a:spcAft>
                <a:spcPts val="0"/>
              </a:spcAft>
            </a:pPr>
            <a:r>
              <a:rPr lang="en-US" altLang="zh-CN" sz="2000" b="1" dirty="0">
                <a:latin typeface="Arial Black" panose="020B0604020202020204" pitchFamily="34" charset="0"/>
                <a:ea typeface="微软雅黑" panose="020B0503020204020204" pitchFamily="34" charset="-122"/>
                <a:cs typeface="Arial Black" panose="020B0604020202020204" pitchFamily="34" charset="0"/>
              </a:rPr>
              <a:t>2.</a:t>
            </a:r>
            <a:r>
              <a:rPr lang="zh-CN" altLang="en-US" sz="2000" b="1" dirty="0">
                <a:latin typeface="Arial Black" panose="020B0604020202020204" pitchFamily="34" charset="0"/>
                <a:ea typeface="微软雅黑" panose="020B0503020204020204" pitchFamily="34" charset="-122"/>
                <a:cs typeface="Arial Black" panose="020B0604020202020204" pitchFamily="34" charset="0"/>
              </a:rPr>
              <a:t> </a:t>
            </a:r>
            <a:r>
              <a:rPr lang="zh-CN" altLang="zh-CN" sz="2000" b="1" dirty="0">
                <a:latin typeface="微软雅黑" panose="020B0503020204020204" pitchFamily="34" charset="-122"/>
                <a:ea typeface="微软雅黑" panose="020B0503020204020204" pitchFamily="34" charset="-122"/>
              </a:rPr>
              <a:t>初中课程管理与质量评价</a:t>
            </a:r>
            <a:endParaRPr lang="en-US" altLang="zh-CN" sz="2000" b="1" dirty="0">
              <a:latin typeface="微软雅黑" panose="020B0503020204020204" pitchFamily="34" charset="-122"/>
              <a:ea typeface="微软雅黑" panose="020B0503020204020204" pitchFamily="34" charset="-122"/>
            </a:endParaRPr>
          </a:p>
          <a:p>
            <a:pPr indent="355600">
              <a:lnSpc>
                <a:spcPts val="2800"/>
              </a:lnSpc>
              <a:spcAft>
                <a:spcPts val="0"/>
              </a:spcAft>
            </a:pPr>
            <a:r>
              <a:rPr lang="zh-CN" altLang="zh-CN" sz="1500" b="1" dirty="0">
                <a:solidFill>
                  <a:schemeClr val="tx2"/>
                </a:solidFill>
                <a:latin typeface="微软雅黑" panose="020B0503020204020204" pitchFamily="34" charset="-122"/>
                <a:ea typeface="微软雅黑" panose="020B0503020204020204" pitchFamily="34" charset="-122"/>
              </a:rPr>
              <a:t>初中学业水平考试成绩将作为初中学校课程管理和初中教学质量监测的</a:t>
            </a:r>
            <a:r>
              <a:rPr lang="zh-CN" altLang="zh-CN" sz="1500" b="1" dirty="0">
                <a:solidFill>
                  <a:srgbClr val="950000"/>
                </a:solidFill>
                <a:latin typeface="微软雅黑" panose="020B0503020204020204" pitchFamily="34" charset="-122"/>
                <a:ea typeface="微软雅黑" panose="020B0503020204020204" pitchFamily="34" charset="-122"/>
              </a:rPr>
              <a:t>重要参考</a:t>
            </a:r>
            <a:endParaRPr lang="en-US" altLang="zh-CN" sz="1500" b="1" dirty="0">
              <a:solidFill>
                <a:srgbClr val="950000"/>
              </a:solidFill>
              <a:latin typeface="微软雅黑" panose="020B0503020204020204" pitchFamily="34" charset="-122"/>
              <a:ea typeface="微软雅黑" panose="020B0503020204020204" pitchFamily="34" charset="-122"/>
            </a:endParaRPr>
          </a:p>
          <a:p>
            <a:pPr indent="355600">
              <a:lnSpc>
                <a:spcPts val="2800"/>
              </a:lnSpc>
              <a:spcAft>
                <a:spcPts val="0"/>
              </a:spcAft>
            </a:pPr>
            <a:r>
              <a:rPr lang="zh-CN" altLang="zh-CN" sz="1500" b="1" dirty="0">
                <a:solidFill>
                  <a:srgbClr val="950000"/>
                </a:solidFill>
                <a:latin typeface="微软雅黑" panose="020B0503020204020204" pitchFamily="34" charset="-122"/>
                <a:ea typeface="微软雅黑" panose="020B0503020204020204" pitchFamily="34" charset="-122"/>
              </a:rPr>
              <a:t>依据</a:t>
            </a:r>
            <a:r>
              <a:rPr lang="zh-CN" altLang="zh-CN" sz="1500" b="1" dirty="0">
                <a:solidFill>
                  <a:schemeClr val="tx2"/>
                </a:solidFill>
                <a:latin typeface="微软雅黑" panose="020B0503020204020204" pitchFamily="34" charset="-122"/>
                <a:ea typeface="微软雅黑" panose="020B0503020204020204" pitchFamily="34" charset="-122"/>
              </a:rPr>
              <a:t>。市和区教育行政部门应加强对初中学业水平考试结果的研究与分析、教学</a:t>
            </a:r>
            <a:endParaRPr lang="en-US" altLang="zh-CN" sz="1500" b="1" dirty="0">
              <a:solidFill>
                <a:schemeClr val="tx2"/>
              </a:solidFill>
              <a:latin typeface="微软雅黑" panose="020B0503020204020204" pitchFamily="34" charset="-122"/>
              <a:ea typeface="微软雅黑" panose="020B0503020204020204" pitchFamily="34" charset="-122"/>
            </a:endParaRPr>
          </a:p>
          <a:p>
            <a:pPr indent="355600">
              <a:lnSpc>
                <a:spcPts val="2800"/>
              </a:lnSpc>
              <a:spcAft>
                <a:spcPts val="0"/>
              </a:spcAft>
            </a:pPr>
            <a:r>
              <a:rPr lang="zh-CN" altLang="zh-CN" sz="1500" b="1" dirty="0">
                <a:solidFill>
                  <a:schemeClr val="tx2"/>
                </a:solidFill>
                <a:latin typeface="微软雅黑" panose="020B0503020204020204" pitchFamily="34" charset="-122"/>
                <a:ea typeface="微软雅黑" panose="020B0503020204020204" pitchFamily="34" charset="-122"/>
              </a:rPr>
              <a:t>反馈与指导</a:t>
            </a:r>
            <a:r>
              <a:rPr lang="zh-CN" altLang="zh-CN" sz="1500" b="1" dirty="0">
                <a:solidFill>
                  <a:schemeClr val="tx2"/>
                </a:solidFill>
                <a:latin typeface="SimHei" panose="02010609060101010101" pitchFamily="49" charset="-122"/>
                <a:ea typeface="SimHei" panose="02010609060101010101" pitchFamily="49" charset="-122"/>
              </a:rPr>
              <a:t>，</a:t>
            </a:r>
            <a:r>
              <a:rPr lang="zh-CN" altLang="zh-CN" sz="1500" b="1" dirty="0">
                <a:solidFill>
                  <a:schemeClr val="tx2"/>
                </a:solidFill>
                <a:latin typeface="微软雅黑" panose="020B0503020204020204" pitchFamily="34" charset="-122"/>
                <a:ea typeface="微软雅黑" panose="020B0503020204020204" pitchFamily="34" charset="-122"/>
              </a:rPr>
              <a:t>不断提高教育教学质量。</a:t>
            </a:r>
          </a:p>
        </p:txBody>
      </p:sp>
      <p:sp>
        <p:nvSpPr>
          <p:cNvPr id="9" name="矩形 8">
            <a:extLst>
              <a:ext uri="{FF2B5EF4-FFF2-40B4-BE49-F238E27FC236}">
                <a16:creationId xmlns:a16="http://schemas.microsoft.com/office/drawing/2014/main" id="{731393D7-638B-994B-886B-6A2E57E0BE46}"/>
              </a:ext>
            </a:extLst>
          </p:cNvPr>
          <p:cNvSpPr/>
          <p:nvPr/>
        </p:nvSpPr>
        <p:spPr>
          <a:xfrm>
            <a:off x="1043608" y="4339100"/>
            <a:ext cx="7438706" cy="1898212"/>
          </a:xfrm>
          <a:prstGeom prst="rect">
            <a:avLst/>
          </a:prstGeom>
        </p:spPr>
        <p:txBody>
          <a:bodyPr wrap="square">
            <a:spAutoFit/>
          </a:bodyPr>
          <a:lstStyle/>
          <a:p>
            <a:pPr>
              <a:lnSpc>
                <a:spcPct val="150000"/>
              </a:lnSpc>
              <a:spcAft>
                <a:spcPts val="0"/>
              </a:spcAft>
            </a:pPr>
            <a:r>
              <a:rPr lang="en-US" altLang="zh-CN" sz="2000" b="1" dirty="0">
                <a:latin typeface="Arial Black" panose="020B0604020202020204" pitchFamily="34" charset="0"/>
                <a:ea typeface="微软雅黑" panose="020B0503020204020204" pitchFamily="34" charset="-122"/>
                <a:cs typeface="Arial Black" panose="020B0604020202020204" pitchFamily="34" charset="0"/>
              </a:rPr>
              <a:t>3.</a:t>
            </a:r>
            <a:r>
              <a:rPr lang="zh-CN" altLang="en-US" sz="2000" b="1" dirty="0">
                <a:latin typeface="Arial Black" panose="020B0604020202020204" pitchFamily="34" charset="0"/>
                <a:ea typeface="微软雅黑" panose="020B0503020204020204" pitchFamily="34" charset="-122"/>
                <a:cs typeface="Arial Black" panose="020B0604020202020204" pitchFamily="34" charset="0"/>
              </a:rPr>
              <a:t> </a:t>
            </a:r>
            <a:r>
              <a:rPr lang="zh-CN" altLang="zh-CN" sz="2000" b="1" dirty="0">
                <a:latin typeface="微软雅黑" panose="020B0503020204020204" pitchFamily="34" charset="-122"/>
                <a:ea typeface="微软雅黑" panose="020B0503020204020204" pitchFamily="34" charset="-122"/>
              </a:rPr>
              <a:t>高中阶段学校招生录取</a:t>
            </a:r>
            <a:endParaRPr lang="en-US" altLang="zh-CN" sz="2000" b="1" dirty="0">
              <a:latin typeface="微软雅黑" panose="020B0503020204020204" pitchFamily="34" charset="-122"/>
              <a:ea typeface="微软雅黑" panose="020B0503020204020204" pitchFamily="34" charset="-122"/>
            </a:endParaRPr>
          </a:p>
          <a:p>
            <a:pPr>
              <a:lnSpc>
                <a:spcPct val="150000"/>
              </a:lnSpc>
              <a:spcAft>
                <a:spcPts val="0"/>
              </a:spcAft>
            </a:pPr>
            <a:r>
              <a:rPr lang="en-US" altLang="zh-CN" sz="1500" b="1" dirty="0">
                <a:solidFill>
                  <a:srgbClr val="950000"/>
                </a:solidFill>
                <a:latin typeface="Arial Black" panose="020B0604020202020204" pitchFamily="34" charset="0"/>
                <a:ea typeface="微软雅黑" panose="020B0503020204020204" pitchFamily="34" charset="-122"/>
                <a:cs typeface="Arial Black" panose="020B0604020202020204" pitchFamily="34" charset="0"/>
              </a:rPr>
              <a:t>2021</a:t>
            </a:r>
            <a:r>
              <a:rPr lang="zh-CN" altLang="zh-CN" sz="1500" b="1" dirty="0">
                <a:solidFill>
                  <a:srgbClr val="950000"/>
                </a:solidFill>
                <a:latin typeface="微软雅黑" panose="020B0503020204020204" pitchFamily="34" charset="-122"/>
                <a:ea typeface="微软雅黑" panose="020B0503020204020204" pitchFamily="34" charset="-122"/>
              </a:rPr>
              <a:t>年起</a:t>
            </a:r>
            <a:r>
              <a:rPr lang="zh-CN" altLang="zh-CN" sz="1500" b="1" dirty="0">
                <a:solidFill>
                  <a:schemeClr val="tx2"/>
                </a:solidFill>
                <a:latin typeface="SimHei" panose="02010609060101010101" pitchFamily="49" charset="-122"/>
                <a:ea typeface="SimHei" panose="02010609060101010101" pitchFamily="49" charset="-122"/>
              </a:rPr>
              <a:t>，</a:t>
            </a:r>
            <a:r>
              <a:rPr lang="zh-CN" altLang="zh-CN" sz="1500" b="1" dirty="0">
                <a:solidFill>
                  <a:schemeClr val="tx2"/>
                </a:solidFill>
                <a:latin typeface="微软雅黑" panose="020B0503020204020204" pitchFamily="34" charset="-122"/>
                <a:ea typeface="微软雅黑" panose="020B0503020204020204" pitchFamily="34" charset="-122"/>
              </a:rPr>
              <a:t>本市高中阶段学校招生以语文、数学、外语、道德与法治（思想品德）、历史、体育与健身</a:t>
            </a:r>
            <a:r>
              <a:rPr lang="en-US" altLang="zh-CN" sz="1500" b="1" dirty="0">
                <a:solidFill>
                  <a:schemeClr val="tx2"/>
                </a:solidFill>
                <a:latin typeface="Arial Black" panose="020B0604020202020204" pitchFamily="34" charset="0"/>
                <a:ea typeface="微软雅黑" panose="020B0503020204020204" pitchFamily="34" charset="-122"/>
                <a:cs typeface="Arial Black" panose="020B0604020202020204" pitchFamily="34" charset="0"/>
              </a:rPr>
              <a:t>6</a:t>
            </a:r>
            <a:r>
              <a:rPr lang="zh-CN" altLang="zh-CN" sz="1500" b="1" dirty="0">
                <a:solidFill>
                  <a:schemeClr val="tx2"/>
                </a:solidFill>
                <a:latin typeface="微软雅黑" panose="020B0503020204020204" pitchFamily="34" charset="-122"/>
                <a:ea typeface="微软雅黑" panose="020B0503020204020204" pitchFamily="34" charset="-122"/>
              </a:rPr>
              <a:t>门科目初中学业水平考试成绩和综合测试成绩计分</a:t>
            </a:r>
            <a:r>
              <a:rPr lang="zh-CN" altLang="zh-CN" sz="1500" b="1" dirty="0">
                <a:solidFill>
                  <a:schemeClr val="tx2"/>
                </a:solidFill>
                <a:latin typeface="SimHei" panose="02010609060101010101" pitchFamily="49" charset="-122"/>
                <a:ea typeface="SimHei" panose="02010609060101010101" pitchFamily="49" charset="-122"/>
              </a:rPr>
              <a:t>，</a:t>
            </a:r>
            <a:r>
              <a:rPr lang="zh-CN" altLang="zh-CN" sz="1500" b="1" dirty="0">
                <a:solidFill>
                  <a:srgbClr val="950000"/>
                </a:solidFill>
                <a:latin typeface="微软雅黑" panose="020B0503020204020204" pitchFamily="34" charset="-122"/>
                <a:ea typeface="微软雅黑" panose="020B0503020204020204" pitchFamily="34" charset="-122"/>
              </a:rPr>
              <a:t>总分</a:t>
            </a:r>
            <a:r>
              <a:rPr lang="en-US" altLang="zh-CN" sz="1500" b="1" dirty="0">
                <a:solidFill>
                  <a:srgbClr val="950000"/>
                </a:solidFill>
                <a:latin typeface="Arial Black" panose="020B0604020202020204" pitchFamily="34" charset="0"/>
                <a:ea typeface="微软雅黑" panose="020B0503020204020204" pitchFamily="34" charset="-122"/>
                <a:cs typeface="Arial Black" panose="020B0604020202020204" pitchFamily="34" charset="0"/>
              </a:rPr>
              <a:t>750</a:t>
            </a:r>
            <a:r>
              <a:rPr lang="zh-CN" altLang="zh-CN" sz="1500" b="1" dirty="0">
                <a:solidFill>
                  <a:srgbClr val="950000"/>
                </a:solidFill>
                <a:latin typeface="微软雅黑" panose="020B0503020204020204" pitchFamily="34" charset="-122"/>
                <a:ea typeface="微软雅黑" panose="020B0503020204020204" pitchFamily="34" charset="-122"/>
              </a:rPr>
              <a:t>分</a:t>
            </a:r>
            <a:r>
              <a:rPr lang="zh-CN" altLang="zh-CN" sz="1500" b="1" dirty="0">
                <a:solidFill>
                  <a:schemeClr val="tx2"/>
                </a:solidFill>
                <a:latin typeface="SimHei" panose="02010609060101010101" pitchFamily="49" charset="-122"/>
                <a:ea typeface="SimHei" panose="02010609060101010101" pitchFamily="49" charset="-122"/>
              </a:rPr>
              <a:t>，</a:t>
            </a:r>
            <a:r>
              <a:rPr lang="zh-CN" altLang="zh-CN" sz="1500" b="1" dirty="0">
                <a:solidFill>
                  <a:schemeClr val="tx2"/>
                </a:solidFill>
                <a:latin typeface="微软雅黑" panose="020B0503020204020204" pitchFamily="34" charset="-122"/>
                <a:ea typeface="微软雅黑" panose="020B0503020204020204" pitchFamily="34" charset="-122"/>
              </a:rPr>
              <a:t>作为录取的基本依据。各科目初中学业水平考试</a:t>
            </a:r>
            <a:r>
              <a:rPr lang="zh-CN" altLang="zh-CN" sz="1500" b="1" dirty="0">
                <a:solidFill>
                  <a:schemeClr val="tx2"/>
                </a:solidFill>
                <a:latin typeface="SimHei" panose="02010609060101010101" pitchFamily="49" charset="-122"/>
                <a:ea typeface="SimHei" panose="02010609060101010101" pitchFamily="49" charset="-122"/>
                <a:cs typeface="Arial" panose="020B0604020202020204" pitchFamily="34" charset="0"/>
              </a:rPr>
              <a:t>，</a:t>
            </a:r>
            <a:r>
              <a:rPr lang="zh-CN" altLang="zh-CN" sz="1500" b="1" dirty="0">
                <a:solidFill>
                  <a:schemeClr val="tx2"/>
                </a:solidFill>
                <a:latin typeface="微软雅黑" panose="020B0503020204020204" pitchFamily="34" charset="-122"/>
                <a:ea typeface="微软雅黑" panose="020B0503020204020204" pitchFamily="34" charset="-122"/>
              </a:rPr>
              <a:t>学生</a:t>
            </a:r>
            <a:r>
              <a:rPr lang="zh-CN" altLang="zh-CN" sz="1500" b="1" dirty="0">
                <a:solidFill>
                  <a:srgbClr val="950000"/>
                </a:solidFill>
                <a:latin typeface="微软雅黑" panose="020B0503020204020204" pitchFamily="34" charset="-122"/>
                <a:ea typeface="微软雅黑" panose="020B0503020204020204" pitchFamily="34" charset="-122"/>
              </a:rPr>
              <a:t>只能参加一次</a:t>
            </a:r>
            <a:r>
              <a:rPr lang="zh-CN" altLang="zh-CN" sz="1500" b="1" dirty="0">
                <a:solidFill>
                  <a:schemeClr val="tx2"/>
                </a:solidFill>
                <a:latin typeface="微软雅黑" panose="020B0503020204020204" pitchFamily="34" charset="-122"/>
                <a:ea typeface="微软雅黑" panose="020B0503020204020204" pitchFamily="34" charset="-122"/>
              </a:rPr>
              <a:t>（物理化学实验</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50000"/>
              </a:lnSpc>
              <a:spcAft>
                <a:spcPts val="0"/>
              </a:spcAft>
            </a:pPr>
            <a:r>
              <a:rPr lang="zh-CN" altLang="zh-CN" sz="1500" b="1" dirty="0">
                <a:solidFill>
                  <a:schemeClr val="tx2"/>
                </a:solidFill>
                <a:latin typeface="微软雅黑" panose="020B0503020204020204" pitchFamily="34" charset="-122"/>
                <a:ea typeface="微软雅黑" panose="020B0503020204020204" pitchFamily="34" charset="-122"/>
              </a:rPr>
              <a:t>操作考试除外）。 </a:t>
            </a:r>
            <a:endParaRPr lang="zh-CN" altLang="zh-CN" sz="1200" kern="100" dirty="0">
              <a:latin typeface="Times New Roman" panose="02020603050405020304" pitchFamily="18" charset="0"/>
            </a:endParaRPr>
          </a:p>
        </p:txBody>
      </p:sp>
    </p:spTree>
    <p:extLst>
      <p:ext uri="{BB962C8B-B14F-4D97-AF65-F5344CB8AC3E}">
        <p14:creationId xmlns:p14="http://schemas.microsoft.com/office/powerpoint/2010/main" val="207329198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图片 4" descr="BK.jpg">
            <a:extLst>
              <a:ext uri="{FF2B5EF4-FFF2-40B4-BE49-F238E27FC236}">
                <a16:creationId xmlns:a16="http://schemas.microsoft.com/office/drawing/2014/main" id="{4B27C706-D07B-E94E-A1FF-190C8CA44F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a:extLst>
              <a:ext uri="{FF2B5EF4-FFF2-40B4-BE49-F238E27FC236}">
                <a16:creationId xmlns:a16="http://schemas.microsoft.com/office/drawing/2014/main" id="{428DC1EA-E625-CB41-9DDF-182DCD418E9F}"/>
              </a:ext>
            </a:extLst>
          </p:cNvPr>
          <p:cNvSpPr/>
          <p:nvPr/>
        </p:nvSpPr>
        <p:spPr>
          <a:xfrm>
            <a:off x="4286250" y="0"/>
            <a:ext cx="714375" cy="220503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a:extLst>
              <a:ext uri="{FF2B5EF4-FFF2-40B4-BE49-F238E27FC236}">
                <a16:creationId xmlns:a16="http://schemas.microsoft.com/office/drawing/2014/main" id="{9FD2DBEE-5FFA-C04D-8D48-F6A1D8B7AE74}"/>
              </a:ext>
            </a:extLst>
          </p:cNvPr>
          <p:cNvSpPr/>
          <p:nvPr/>
        </p:nvSpPr>
        <p:spPr>
          <a:xfrm>
            <a:off x="4286250" y="4221163"/>
            <a:ext cx="714375" cy="263683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91140" name="组 1">
            <a:extLst>
              <a:ext uri="{FF2B5EF4-FFF2-40B4-BE49-F238E27FC236}">
                <a16:creationId xmlns:a16="http://schemas.microsoft.com/office/drawing/2014/main" id="{95C711AD-668C-7B4B-916F-24BE041D612A}"/>
              </a:ext>
            </a:extLst>
          </p:cNvPr>
          <p:cNvGrpSpPr>
            <a:grpSpLocks/>
          </p:cNvGrpSpPr>
          <p:nvPr/>
        </p:nvGrpSpPr>
        <p:grpSpPr bwMode="auto">
          <a:xfrm>
            <a:off x="2411413" y="2420939"/>
            <a:ext cx="4400550" cy="1404574"/>
            <a:chOff x="2355403" y="2205038"/>
            <a:chExt cx="4400550" cy="1403295"/>
          </a:xfrm>
        </p:grpSpPr>
        <p:sp>
          <p:nvSpPr>
            <p:cNvPr id="91142" name="文本框 20">
              <a:extLst>
                <a:ext uri="{FF2B5EF4-FFF2-40B4-BE49-F238E27FC236}">
                  <a16:creationId xmlns:a16="http://schemas.microsoft.com/office/drawing/2014/main" id="{B108ABE4-665A-084C-A6EA-873722AAD1F2}"/>
                </a:ext>
              </a:extLst>
            </p:cNvPr>
            <p:cNvSpPr txBox="1">
              <a:spLocks noChangeArrowheads="1"/>
            </p:cNvSpPr>
            <p:nvPr/>
          </p:nvSpPr>
          <p:spPr bwMode="auto">
            <a:xfrm>
              <a:off x="2355403" y="2205038"/>
              <a:ext cx="4400550" cy="469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ts val="3400"/>
                </a:lnSpc>
                <a:spcBef>
                  <a:spcPct val="0"/>
                </a:spcBef>
                <a:buFontTx/>
                <a:buNone/>
              </a:pPr>
              <a:endParaRPr lang="zh-HK" altLang="en-US" sz="1600" b="1">
                <a:solidFill>
                  <a:srgbClr val="262626"/>
                </a:solidFill>
                <a:latin typeface="微软雅黑" panose="020B0503020204020204" pitchFamily="34" charset="-122"/>
                <a:ea typeface="微软雅黑" panose="020B0503020204020204" pitchFamily="34" charset="-122"/>
              </a:endParaRPr>
            </a:p>
          </p:txBody>
        </p:sp>
        <p:sp>
          <p:nvSpPr>
            <p:cNvPr id="91143" name="TextBox 6">
              <a:extLst>
                <a:ext uri="{FF2B5EF4-FFF2-40B4-BE49-F238E27FC236}">
                  <a16:creationId xmlns:a16="http://schemas.microsoft.com/office/drawing/2014/main" id="{DC6F785D-4344-B843-8CB0-8112B6AB9C69}"/>
                </a:ext>
              </a:extLst>
            </p:cNvPr>
            <p:cNvSpPr txBox="1">
              <a:spLocks noChangeArrowheads="1"/>
            </p:cNvSpPr>
            <p:nvPr/>
          </p:nvSpPr>
          <p:spPr bwMode="auto">
            <a:xfrm>
              <a:off x="2715790" y="2439847"/>
              <a:ext cx="3775393" cy="116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7000" b="1" dirty="0">
                  <a:solidFill>
                    <a:srgbClr val="262626"/>
                  </a:solidFill>
                  <a:latin typeface="微软雅黑" panose="020B0503020204020204" pitchFamily="34" charset="-122"/>
                  <a:ea typeface="微软雅黑" panose="020B0503020204020204" pitchFamily="34" charset="-122"/>
                </a:rPr>
                <a:t>实施说明</a:t>
              </a:r>
            </a:p>
          </p:txBody>
        </p:sp>
      </p:grpSp>
      <p:sp>
        <p:nvSpPr>
          <p:cNvPr id="15" name="文本框 20">
            <a:extLst>
              <a:ext uri="{FF2B5EF4-FFF2-40B4-BE49-F238E27FC236}">
                <a16:creationId xmlns:a16="http://schemas.microsoft.com/office/drawing/2014/main" id="{D0E75BF8-834A-374A-A3E8-D8A1A357AB34}"/>
              </a:ext>
            </a:extLst>
          </p:cNvPr>
          <p:cNvSpPr txBox="1"/>
          <p:nvPr/>
        </p:nvSpPr>
        <p:spPr bwMode="auto">
          <a:xfrm>
            <a:off x="4356100" y="1519238"/>
            <a:ext cx="708025" cy="554037"/>
          </a:xfrm>
          <a:prstGeom prst="rect">
            <a:avLst/>
          </a:prstGeom>
          <a:noFill/>
        </p:spPr>
        <p:txBody>
          <a:bodyPr>
            <a:spAutoFit/>
          </a:bodyPr>
          <a:lstStyle/>
          <a:p>
            <a:pPr fontAlgn="auto">
              <a:spcBef>
                <a:spcPts val="0"/>
              </a:spcBef>
              <a:spcAft>
                <a:spcPts val="0"/>
              </a:spcAft>
              <a:defRPr/>
            </a:pPr>
            <a:r>
              <a:rPr lang="zh-CN" altLang="en-US" sz="3000" b="1" spc="300" dirty="0">
                <a:solidFill>
                  <a:schemeClr val="bg1"/>
                </a:solidFill>
                <a:latin typeface="Arial Black" pitchFamily="34" charset="0"/>
                <a:ea typeface="微软雅黑" panose="020B0503020204020204" pitchFamily="34" charset="-122"/>
              </a:rPr>
              <a:t>四</a:t>
            </a:r>
            <a:endParaRPr lang="zh-HK" altLang="en-US" sz="3000" b="1" spc="300" dirty="0">
              <a:solidFill>
                <a:schemeClr val="bg1"/>
              </a:solidFill>
              <a:latin typeface="Arial Black" pitchFamily="34" charset="0"/>
              <a:ea typeface="微软雅黑" panose="020B0503020204020204" pitchFamily="34" charset="-122"/>
            </a:endParaRPr>
          </a:p>
        </p:txBody>
      </p:sp>
    </p:spTree>
    <p:extLst>
      <p:ext uri="{BB962C8B-B14F-4D97-AF65-F5344CB8AC3E}">
        <p14:creationId xmlns:p14="http://schemas.microsoft.com/office/powerpoint/2010/main" val="119459350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图片 4" descr="BK.jpg">
            <a:extLst>
              <a:ext uri="{FF2B5EF4-FFF2-40B4-BE49-F238E27FC236}">
                <a16:creationId xmlns:a16="http://schemas.microsoft.com/office/drawing/2014/main" id="{5ACBBD16-C1A0-BF4A-A9E6-59B9C73E01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913"/>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2DEB67B1-1049-7E41-A26A-8BBC460A478A}"/>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71">
            <a:extLst>
              <a:ext uri="{FF2B5EF4-FFF2-40B4-BE49-F238E27FC236}">
                <a16:creationId xmlns:a16="http://schemas.microsoft.com/office/drawing/2014/main" id="{0EE05794-5E80-E044-B4EA-2B12B4381CA4}"/>
              </a:ext>
            </a:extLst>
          </p:cNvPr>
          <p:cNvSpPr>
            <a:spLocks noChangeArrowheads="1"/>
          </p:cNvSpPr>
          <p:nvPr/>
        </p:nvSpPr>
        <p:spPr bwMode="auto">
          <a:xfrm>
            <a:off x="827584"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初中学业水平考试实施有关说明</a:t>
            </a:r>
          </a:p>
        </p:txBody>
      </p:sp>
      <p:sp>
        <p:nvSpPr>
          <p:cNvPr id="3" name="矩形 2">
            <a:extLst>
              <a:ext uri="{FF2B5EF4-FFF2-40B4-BE49-F238E27FC236}">
                <a16:creationId xmlns:a16="http://schemas.microsoft.com/office/drawing/2014/main" id="{111785EA-CD46-1641-81D3-1FCCF99AB60B}"/>
              </a:ext>
            </a:extLst>
          </p:cNvPr>
          <p:cNvSpPr/>
          <p:nvPr/>
        </p:nvSpPr>
        <p:spPr>
          <a:xfrm>
            <a:off x="816049" y="1854315"/>
            <a:ext cx="9144000" cy="1428083"/>
          </a:xfrm>
          <a:prstGeom prst="rect">
            <a:avLst/>
          </a:prstGeom>
        </p:spPr>
        <p:txBody>
          <a:bodyPr wrap="square">
            <a:spAutoFit/>
          </a:bodyPr>
          <a:lstStyle/>
          <a:p>
            <a:pPr>
              <a:lnSpc>
                <a:spcPct val="150000"/>
              </a:lnSpc>
            </a:pPr>
            <a:r>
              <a:rPr lang="en-US" altLang="zh-CN" sz="2000" b="1" dirty="0">
                <a:solidFill>
                  <a:schemeClr val="tx2"/>
                </a:solidFill>
                <a:latin typeface="Arial Black" panose="020B0604020202020204" pitchFamily="34" charset="0"/>
                <a:ea typeface="微软雅黑" panose="020B0503020204020204" pitchFamily="34" charset="-122"/>
                <a:cs typeface="Arial Black" panose="020B0604020202020204" pitchFamily="34" charset="0"/>
              </a:rPr>
              <a:t>1.</a:t>
            </a:r>
            <a:r>
              <a:rPr lang="zh-CN" altLang="en-US" sz="2000" b="1" dirty="0">
                <a:solidFill>
                  <a:schemeClr val="tx2"/>
                </a:solidFill>
                <a:latin typeface="Arial Black" panose="020B0604020202020204" pitchFamily="34" charset="0"/>
                <a:ea typeface="微软雅黑" panose="020B0503020204020204" pitchFamily="34" charset="-122"/>
                <a:cs typeface="Arial Black" panose="020B0604020202020204" pitchFamily="34" charset="0"/>
              </a:rPr>
              <a:t>  </a:t>
            </a:r>
            <a:r>
              <a:rPr lang="zh-CN" altLang="zh-CN" sz="2000" b="1" dirty="0">
                <a:solidFill>
                  <a:schemeClr val="tx2"/>
                </a:solidFill>
                <a:latin typeface="微软雅黑" panose="020B0503020204020204" pitchFamily="34" charset="-122"/>
                <a:ea typeface="微软雅黑" panose="020B0503020204020204" pitchFamily="34" charset="-122"/>
              </a:rPr>
              <a:t>本</a:t>
            </a:r>
            <a:r>
              <a:rPr lang="zh-CN" altLang="en-US" sz="2000" b="1" dirty="0">
                <a:solidFill>
                  <a:schemeClr val="tx2"/>
                </a:solidFill>
                <a:latin typeface="微软雅黑" panose="020B0503020204020204" pitchFamily="34" charset="-122"/>
                <a:ea typeface="微软雅黑" panose="020B0503020204020204" pitchFamily="34" charset="-122"/>
              </a:rPr>
              <a:t>实施</a:t>
            </a:r>
            <a:r>
              <a:rPr lang="zh-CN" altLang="zh-CN" sz="2000" b="1" dirty="0">
                <a:solidFill>
                  <a:schemeClr val="tx2"/>
                </a:solidFill>
                <a:latin typeface="微软雅黑" panose="020B0503020204020204" pitchFamily="34" charset="-122"/>
                <a:ea typeface="微软雅黑" panose="020B0503020204020204" pitchFamily="34" charset="-122"/>
              </a:rPr>
              <a:t>办法自</a:t>
            </a:r>
            <a:r>
              <a:rPr lang="en-US" altLang="zh-CN" sz="2000" b="1" dirty="0">
                <a:solidFill>
                  <a:srgbClr val="950000"/>
                </a:solidFill>
                <a:latin typeface="Arial Black" panose="020B0604020202020204" pitchFamily="34" charset="0"/>
                <a:ea typeface="微软雅黑" panose="020B0503020204020204" pitchFamily="34" charset="-122"/>
                <a:cs typeface="Arial Black" panose="020B0604020202020204" pitchFamily="34" charset="0"/>
              </a:rPr>
              <a:t>2017</a:t>
            </a:r>
            <a:r>
              <a:rPr lang="zh-CN" altLang="zh-CN" sz="2000" b="1" dirty="0">
                <a:solidFill>
                  <a:srgbClr val="950000"/>
                </a:solidFill>
                <a:latin typeface="微软雅黑" panose="020B0503020204020204" pitchFamily="34" charset="-122"/>
                <a:ea typeface="微软雅黑" panose="020B0503020204020204" pitchFamily="34" charset="-122"/>
              </a:rPr>
              <a:t>学年的六年级</a:t>
            </a:r>
            <a:r>
              <a:rPr lang="zh-CN" altLang="zh-CN" sz="2000" b="1" dirty="0">
                <a:solidFill>
                  <a:schemeClr val="tx2"/>
                </a:solidFill>
                <a:latin typeface="微软雅黑" panose="020B0503020204020204" pitchFamily="34" charset="-122"/>
                <a:ea typeface="微软雅黑" panose="020B0503020204020204" pitchFamily="34" charset="-122"/>
              </a:rPr>
              <a:t>起实行。</a:t>
            </a:r>
          </a:p>
          <a:p>
            <a:pPr>
              <a:lnSpc>
                <a:spcPct val="150000"/>
              </a:lnSpc>
            </a:pPr>
            <a:r>
              <a:rPr lang="en-US" altLang="zh-CN" sz="2000" b="1" dirty="0">
                <a:solidFill>
                  <a:schemeClr val="tx2"/>
                </a:solidFill>
                <a:latin typeface="Arial Black" panose="020B0604020202020204" pitchFamily="34" charset="0"/>
                <a:ea typeface="微软雅黑" panose="020B0503020204020204" pitchFamily="34" charset="-122"/>
                <a:cs typeface="Arial Black" panose="020B0604020202020204" pitchFamily="34" charset="0"/>
              </a:rPr>
              <a:t>2.</a:t>
            </a:r>
            <a:r>
              <a:rPr lang="zh-CN" altLang="en-US" sz="2000" b="1" dirty="0">
                <a:solidFill>
                  <a:schemeClr val="tx2"/>
                </a:solidFill>
                <a:latin typeface="Arial Black" panose="020B0604020202020204" pitchFamily="34" charset="0"/>
                <a:ea typeface="微软雅黑" panose="020B0503020204020204" pitchFamily="34" charset="-122"/>
                <a:cs typeface="Arial Black" panose="020B0604020202020204" pitchFamily="34" charset="0"/>
              </a:rPr>
              <a:t>  </a:t>
            </a:r>
            <a:r>
              <a:rPr lang="zh-CN" altLang="zh-CN" sz="2000" b="1" dirty="0">
                <a:solidFill>
                  <a:schemeClr val="tx2"/>
                </a:solidFill>
                <a:latin typeface="微软雅黑" panose="020B0503020204020204" pitchFamily="34" charset="-122"/>
                <a:ea typeface="微软雅黑" panose="020B0503020204020204" pitchFamily="34" charset="-122"/>
              </a:rPr>
              <a:t>初中学业水平考试的具体组织实施以</a:t>
            </a:r>
            <a:r>
              <a:rPr lang="zh-CN" altLang="en-US" sz="2000" b="1" dirty="0">
                <a:solidFill>
                  <a:srgbClr val="950000"/>
                </a:solidFill>
                <a:latin typeface="微软雅黑" panose="020B0503020204020204" pitchFamily="34" charset="-122"/>
                <a:ea typeface="微软雅黑" panose="020B0503020204020204" pitchFamily="34" charset="-122"/>
              </a:rPr>
              <a:t>我委</a:t>
            </a:r>
            <a:r>
              <a:rPr lang="zh-CN" altLang="zh-CN" sz="2000" b="1" dirty="0">
                <a:solidFill>
                  <a:srgbClr val="950000"/>
                </a:solidFill>
                <a:latin typeface="微软雅黑" panose="020B0503020204020204" pitchFamily="34" charset="-122"/>
                <a:ea typeface="微软雅黑" panose="020B0503020204020204" pitchFamily="34" charset="-122"/>
              </a:rPr>
              <a:t>转发</a:t>
            </a:r>
            <a:r>
              <a:rPr lang="zh-CN" altLang="en-US" sz="2000" b="1" dirty="0">
                <a:solidFill>
                  <a:srgbClr val="950000"/>
                </a:solidFill>
                <a:latin typeface="微软雅黑" panose="020B0503020204020204" pitchFamily="34" charset="-122"/>
                <a:ea typeface="微软雅黑" panose="020B0503020204020204" pitchFamily="34" charset="-122"/>
              </a:rPr>
              <a:t>当年度文件</a:t>
            </a:r>
            <a:r>
              <a:rPr lang="zh-CN" altLang="zh-CN" sz="2000" b="1" dirty="0">
                <a:solidFill>
                  <a:schemeClr val="tx2"/>
                </a:solidFill>
                <a:latin typeface="微软雅黑" panose="020B0503020204020204" pitchFamily="34" charset="-122"/>
                <a:ea typeface="微软雅黑" panose="020B0503020204020204" pitchFamily="34" charset="-122"/>
              </a:rPr>
              <a:t>为准。</a:t>
            </a:r>
            <a:r>
              <a:rPr lang="zh-CN" altLang="en-US" sz="2000" b="1" dirty="0">
                <a:solidFill>
                  <a:schemeClr val="tx2"/>
                </a:solidFill>
                <a:latin typeface="微软雅黑" panose="020B0503020204020204" pitchFamily="34" charset="-122"/>
                <a:ea typeface="微软雅黑" panose="020B0503020204020204" pitchFamily="34" charset="-122"/>
              </a:rPr>
              <a:t> </a:t>
            </a:r>
            <a:endParaRPr lang="zh-CN" altLang="zh-CN" sz="2000" b="1" dirty="0">
              <a:solidFill>
                <a:schemeClr val="tx2"/>
              </a:solidFill>
              <a:latin typeface="微软雅黑" panose="020B0503020204020204" pitchFamily="34" charset="-122"/>
              <a:ea typeface="微软雅黑" panose="020B0503020204020204" pitchFamily="34" charset="-122"/>
            </a:endParaRPr>
          </a:p>
          <a:p>
            <a:pPr>
              <a:lnSpc>
                <a:spcPct val="150000"/>
              </a:lnSpc>
            </a:pPr>
            <a:r>
              <a:rPr lang="en-US" altLang="zh-CN" sz="2000" b="1" dirty="0">
                <a:solidFill>
                  <a:schemeClr val="tx2"/>
                </a:solidFill>
                <a:latin typeface="Arial Black" panose="020B0604020202020204" pitchFamily="34" charset="0"/>
                <a:ea typeface="微软雅黑" panose="020B0503020204020204" pitchFamily="34" charset="-122"/>
                <a:cs typeface="Arial Black" panose="020B0604020202020204" pitchFamily="34" charset="0"/>
              </a:rPr>
              <a:t>3.</a:t>
            </a:r>
            <a:r>
              <a:rPr lang="zh-CN" altLang="en-US" sz="2000" b="1" dirty="0">
                <a:solidFill>
                  <a:schemeClr val="tx2"/>
                </a:solidFill>
                <a:latin typeface="Arial Black" panose="020B0604020202020204" pitchFamily="34" charset="0"/>
                <a:ea typeface="微软雅黑" panose="020B0503020204020204" pitchFamily="34" charset="-122"/>
                <a:cs typeface="Arial Black" panose="020B0604020202020204" pitchFamily="34" charset="0"/>
              </a:rPr>
              <a:t>  </a:t>
            </a:r>
            <a:r>
              <a:rPr lang="zh-CN" altLang="zh-CN" sz="2000" b="1" dirty="0">
                <a:solidFill>
                  <a:schemeClr val="tx2"/>
                </a:solidFill>
                <a:latin typeface="微软雅黑" panose="020B0503020204020204" pitchFamily="34" charset="-122"/>
                <a:ea typeface="微软雅黑" panose="020B0503020204020204" pitchFamily="34" charset="-122"/>
              </a:rPr>
              <a:t>道德与法治（思想品德）和历史科目的日常考核办法</a:t>
            </a:r>
            <a:r>
              <a:rPr lang="zh-CN" altLang="en-US" sz="2000" b="1" dirty="0">
                <a:solidFill>
                  <a:srgbClr val="950000"/>
                </a:solidFill>
                <a:latin typeface="微软雅黑" panose="020B0503020204020204" pitchFamily="34" charset="-122"/>
                <a:ea typeface="微软雅黑" panose="020B0503020204020204" pitchFamily="34" charset="-122"/>
              </a:rPr>
              <a:t>另行发布</a:t>
            </a:r>
            <a:r>
              <a:rPr lang="zh-CN" altLang="en-US" sz="2000" b="1" dirty="0">
                <a:solidFill>
                  <a:schemeClr val="tx2"/>
                </a:solidFill>
                <a:latin typeface="微软雅黑" panose="020B0503020204020204" pitchFamily="34" charset="-122"/>
                <a:ea typeface="微软雅黑" panose="020B0503020204020204" pitchFamily="34" charset="-122"/>
              </a:rPr>
              <a:t>。</a:t>
            </a:r>
            <a:endParaRPr lang="zh-CN" altLang="zh-CN" sz="2000" b="1" dirty="0">
              <a:solidFill>
                <a:schemeClr val="tx2"/>
              </a:solidFill>
              <a:latin typeface="微软雅黑" panose="020B0503020204020204" pitchFamily="34" charset="-122"/>
              <a:ea typeface="微软雅黑" panose="020B0503020204020204" pitchFamily="34" charset="-122"/>
            </a:endParaRPr>
          </a:p>
        </p:txBody>
      </p:sp>
      <p:grpSp>
        <p:nvGrpSpPr>
          <p:cNvPr id="8" name="组 5">
            <a:extLst>
              <a:ext uri="{FF2B5EF4-FFF2-40B4-BE49-F238E27FC236}">
                <a16:creationId xmlns:a16="http://schemas.microsoft.com/office/drawing/2014/main" id="{991B7D77-51EB-F142-AA23-14666AA29DD5}"/>
              </a:ext>
            </a:extLst>
          </p:cNvPr>
          <p:cNvGrpSpPr>
            <a:grpSpLocks/>
          </p:cNvGrpSpPr>
          <p:nvPr/>
        </p:nvGrpSpPr>
        <p:grpSpPr bwMode="auto">
          <a:xfrm>
            <a:off x="406400" y="5229225"/>
            <a:ext cx="8331200" cy="1108075"/>
            <a:chOff x="498255" y="5355257"/>
            <a:chExt cx="8332453" cy="1108286"/>
          </a:xfrm>
        </p:grpSpPr>
        <p:sp>
          <p:nvSpPr>
            <p:cNvPr id="10" name="直接连接符 4">
              <a:extLst>
                <a:ext uri="{FF2B5EF4-FFF2-40B4-BE49-F238E27FC236}">
                  <a16:creationId xmlns:a16="http://schemas.microsoft.com/office/drawing/2014/main" id="{25BA7F1C-6F6B-764E-92D7-C7D1D1BDD166}"/>
                </a:ext>
              </a:extLst>
            </p:cNvPr>
            <p:cNvSpPr>
              <a:spLocks noChangeShapeType="1"/>
            </p:cNvSpPr>
            <p:nvPr/>
          </p:nvSpPr>
          <p:spPr bwMode="auto">
            <a:xfrm flipH="1" flipV="1">
              <a:off x="498255" y="6453547"/>
              <a:ext cx="8332453" cy="9996"/>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Freeform 5">
              <a:extLst>
                <a:ext uri="{FF2B5EF4-FFF2-40B4-BE49-F238E27FC236}">
                  <a16:creationId xmlns:a16="http://schemas.microsoft.com/office/drawing/2014/main" id="{72957FBA-F8A0-CE4F-958A-D3A0F79D8BE4}"/>
                </a:ext>
              </a:extLst>
            </p:cNvPr>
            <p:cNvSpPr>
              <a:spLocks noEditPoints="1" noChangeArrowheads="1"/>
            </p:cNvSpPr>
            <p:nvPr/>
          </p:nvSpPr>
          <p:spPr bwMode="auto">
            <a:xfrm>
              <a:off x="3275856" y="5355257"/>
              <a:ext cx="5418348" cy="1108075"/>
            </a:xfrm>
            <a:custGeom>
              <a:avLst/>
              <a:gdLst>
                <a:gd name="T0" fmla="*/ 2147483646 w 8000"/>
                <a:gd name="T1" fmla="*/ 2147483646 h 1542"/>
                <a:gd name="T2" fmla="*/ 2147483646 w 8000"/>
                <a:gd name="T3" fmla="*/ 2147483646 h 1542"/>
                <a:gd name="T4" fmla="*/ 2147483646 w 8000"/>
                <a:gd name="T5" fmla="*/ 2147483646 h 1542"/>
                <a:gd name="T6" fmla="*/ 2147483646 w 8000"/>
                <a:gd name="T7" fmla="*/ 2147483646 h 1542"/>
                <a:gd name="T8" fmla="*/ 2147483646 w 8000"/>
                <a:gd name="T9" fmla="*/ 2147483646 h 1542"/>
                <a:gd name="T10" fmla="*/ 2147483646 w 8000"/>
                <a:gd name="T11" fmla="*/ 2147483646 h 1542"/>
                <a:gd name="T12" fmla="*/ 2147483646 w 8000"/>
                <a:gd name="T13" fmla="*/ 2147483646 h 1542"/>
                <a:gd name="T14" fmla="*/ 2147483646 w 8000"/>
                <a:gd name="T15" fmla="*/ 2147483646 h 1542"/>
                <a:gd name="T16" fmla="*/ 2147483646 w 8000"/>
                <a:gd name="T17" fmla="*/ 2147483646 h 1542"/>
                <a:gd name="T18" fmla="*/ 2147483646 w 8000"/>
                <a:gd name="T19" fmla="*/ 2147483646 h 1542"/>
                <a:gd name="T20" fmla="*/ 2147483646 w 8000"/>
                <a:gd name="T21" fmla="*/ 2147483646 h 1542"/>
                <a:gd name="T22" fmla="*/ 2147483646 w 8000"/>
                <a:gd name="T23" fmla="*/ 2147483646 h 1542"/>
                <a:gd name="T24" fmla="*/ 2147483646 w 8000"/>
                <a:gd name="T25" fmla="*/ 2147483646 h 1542"/>
                <a:gd name="T26" fmla="*/ 2147483646 w 8000"/>
                <a:gd name="T27" fmla="*/ 2147483646 h 1542"/>
                <a:gd name="T28" fmla="*/ 2147483646 w 8000"/>
                <a:gd name="T29" fmla="*/ 2147483646 h 1542"/>
                <a:gd name="T30" fmla="*/ 2147483646 w 8000"/>
                <a:gd name="T31" fmla="*/ 2147483646 h 1542"/>
                <a:gd name="T32" fmla="*/ 2147483646 w 8000"/>
                <a:gd name="T33" fmla="*/ 2147483646 h 1542"/>
                <a:gd name="T34" fmla="*/ 2147483646 w 8000"/>
                <a:gd name="T35" fmla="*/ 2147483646 h 1542"/>
                <a:gd name="T36" fmla="*/ 2147483646 w 8000"/>
                <a:gd name="T37" fmla="*/ 2147483646 h 1542"/>
                <a:gd name="T38" fmla="*/ 2147483646 w 8000"/>
                <a:gd name="T39" fmla="*/ 2147483646 h 1542"/>
                <a:gd name="T40" fmla="*/ 2147483646 w 8000"/>
                <a:gd name="T41" fmla="*/ 2147483646 h 1542"/>
                <a:gd name="T42" fmla="*/ 2147483646 w 8000"/>
                <a:gd name="T43" fmla="*/ 2147483646 h 1542"/>
                <a:gd name="T44" fmla="*/ 2147483646 w 8000"/>
                <a:gd name="T45" fmla="*/ 2147483646 h 1542"/>
                <a:gd name="T46" fmla="*/ 2147483646 w 8000"/>
                <a:gd name="T47" fmla="*/ 2147483646 h 1542"/>
                <a:gd name="T48" fmla="*/ 2147483646 w 8000"/>
                <a:gd name="T49" fmla="*/ 2147483646 h 1542"/>
                <a:gd name="T50" fmla="*/ 2147483646 w 8000"/>
                <a:gd name="T51" fmla="*/ 2147483646 h 1542"/>
                <a:gd name="T52" fmla="*/ 2147483646 w 8000"/>
                <a:gd name="T53" fmla="*/ 2147483646 h 1542"/>
                <a:gd name="T54" fmla="*/ 2147483646 w 8000"/>
                <a:gd name="T55" fmla="*/ 2147483646 h 1542"/>
                <a:gd name="T56" fmla="*/ 2147483646 w 8000"/>
                <a:gd name="T57" fmla="*/ 2147483646 h 1542"/>
                <a:gd name="T58" fmla="*/ 2147483646 w 8000"/>
                <a:gd name="T59" fmla="*/ 2147483646 h 1542"/>
                <a:gd name="T60" fmla="*/ 2147483646 w 8000"/>
                <a:gd name="T61" fmla="*/ 2147483646 h 1542"/>
                <a:gd name="T62" fmla="*/ 2147483646 w 8000"/>
                <a:gd name="T63" fmla="*/ 2147483646 h 1542"/>
                <a:gd name="T64" fmla="*/ 2147483646 w 8000"/>
                <a:gd name="T65" fmla="*/ 2147483646 h 1542"/>
                <a:gd name="T66" fmla="*/ 2147483646 w 8000"/>
                <a:gd name="T67" fmla="*/ 2147483646 h 1542"/>
                <a:gd name="T68" fmla="*/ 2147483646 w 8000"/>
                <a:gd name="T69" fmla="*/ 2147483646 h 1542"/>
                <a:gd name="T70" fmla="*/ 2147483646 w 8000"/>
                <a:gd name="T71" fmla="*/ 2147483646 h 1542"/>
                <a:gd name="T72" fmla="*/ 2147483646 w 8000"/>
                <a:gd name="T73" fmla="*/ 2147483646 h 1542"/>
                <a:gd name="T74" fmla="*/ 2147483646 w 8000"/>
                <a:gd name="T75" fmla="*/ 2147483646 h 1542"/>
                <a:gd name="T76" fmla="*/ 2147483646 w 8000"/>
                <a:gd name="T77" fmla="*/ 2147483646 h 1542"/>
                <a:gd name="T78" fmla="*/ 2147483646 w 8000"/>
                <a:gd name="T79" fmla="*/ 2147483646 h 1542"/>
                <a:gd name="T80" fmla="*/ 2147483646 w 8000"/>
                <a:gd name="T81" fmla="*/ 2147483646 h 1542"/>
                <a:gd name="T82" fmla="*/ 2147483646 w 8000"/>
                <a:gd name="T83" fmla="*/ 2147483646 h 1542"/>
                <a:gd name="T84" fmla="*/ 2147483646 w 8000"/>
                <a:gd name="T85" fmla="*/ 2147483646 h 1542"/>
                <a:gd name="T86" fmla="*/ 2147483646 w 8000"/>
                <a:gd name="T87" fmla="*/ 2147483646 h 1542"/>
                <a:gd name="T88" fmla="*/ 2147483646 w 8000"/>
                <a:gd name="T89" fmla="*/ 2147483646 h 1542"/>
                <a:gd name="T90" fmla="*/ 2147483646 w 8000"/>
                <a:gd name="T91" fmla="*/ 2147483646 h 1542"/>
                <a:gd name="T92" fmla="*/ 2147483646 w 8000"/>
                <a:gd name="T93" fmla="*/ 2147483646 h 1542"/>
                <a:gd name="T94" fmla="*/ 2147483646 w 8000"/>
                <a:gd name="T95" fmla="*/ 2147483646 h 1542"/>
                <a:gd name="T96" fmla="*/ 2147483646 w 8000"/>
                <a:gd name="T97" fmla="*/ 2147483646 h 1542"/>
                <a:gd name="T98" fmla="*/ 2147483646 w 8000"/>
                <a:gd name="T99" fmla="*/ 2147483646 h 1542"/>
                <a:gd name="T100" fmla="*/ 2147483646 w 8000"/>
                <a:gd name="T101" fmla="*/ 2147483646 h 1542"/>
                <a:gd name="T102" fmla="*/ 2147483646 w 8000"/>
                <a:gd name="T103" fmla="*/ 2147483646 h 1542"/>
                <a:gd name="T104" fmla="*/ 2147483646 w 8000"/>
                <a:gd name="T105" fmla="*/ 2147483646 h 1542"/>
                <a:gd name="T106" fmla="*/ 2147483646 w 8000"/>
                <a:gd name="T107" fmla="*/ 2147483646 h 1542"/>
                <a:gd name="T108" fmla="*/ 2147483646 w 8000"/>
                <a:gd name="T109" fmla="*/ 2147483646 h 1542"/>
                <a:gd name="T110" fmla="*/ 2147483646 w 8000"/>
                <a:gd name="T111" fmla="*/ 2147483646 h 1542"/>
                <a:gd name="T112" fmla="*/ 2147483646 w 8000"/>
                <a:gd name="T113" fmla="*/ 2147483646 h 1542"/>
                <a:gd name="T114" fmla="*/ 2147483646 w 8000"/>
                <a:gd name="T115" fmla="*/ 2147483646 h 1542"/>
                <a:gd name="T116" fmla="*/ 2147483646 w 8000"/>
                <a:gd name="T117" fmla="*/ 2147483646 h 15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000"/>
                <a:gd name="T178" fmla="*/ 0 h 1542"/>
                <a:gd name="T179" fmla="*/ 8000 w 8000"/>
                <a:gd name="T180" fmla="*/ 1542 h 15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000" h="1542">
                  <a:moveTo>
                    <a:pt x="7978" y="1472"/>
                  </a:moveTo>
                  <a:cubicBezTo>
                    <a:pt x="7978" y="1462"/>
                    <a:pt x="7978" y="1462"/>
                    <a:pt x="7978" y="1462"/>
                  </a:cubicBezTo>
                  <a:cubicBezTo>
                    <a:pt x="7966" y="1462"/>
                    <a:pt x="7966" y="1462"/>
                    <a:pt x="7966" y="1462"/>
                  </a:cubicBezTo>
                  <a:cubicBezTo>
                    <a:pt x="7966" y="1436"/>
                    <a:pt x="7966" y="1436"/>
                    <a:pt x="7966" y="1436"/>
                  </a:cubicBezTo>
                  <a:cubicBezTo>
                    <a:pt x="7955" y="1436"/>
                    <a:pt x="7955" y="1436"/>
                    <a:pt x="7955" y="1436"/>
                  </a:cubicBezTo>
                  <a:cubicBezTo>
                    <a:pt x="7955" y="1420"/>
                    <a:pt x="7955" y="1420"/>
                    <a:pt x="7955" y="1420"/>
                  </a:cubicBezTo>
                  <a:cubicBezTo>
                    <a:pt x="7941" y="1420"/>
                    <a:pt x="7941" y="1420"/>
                    <a:pt x="7941" y="1420"/>
                  </a:cubicBezTo>
                  <a:cubicBezTo>
                    <a:pt x="7941" y="1428"/>
                    <a:pt x="7941" y="1428"/>
                    <a:pt x="7941" y="1428"/>
                  </a:cubicBezTo>
                  <a:cubicBezTo>
                    <a:pt x="7933" y="1428"/>
                    <a:pt x="7933" y="1428"/>
                    <a:pt x="7933" y="1428"/>
                  </a:cubicBezTo>
                  <a:cubicBezTo>
                    <a:pt x="7933" y="1418"/>
                    <a:pt x="7933" y="1418"/>
                    <a:pt x="7933" y="1418"/>
                  </a:cubicBezTo>
                  <a:cubicBezTo>
                    <a:pt x="7916" y="1418"/>
                    <a:pt x="7916" y="1418"/>
                    <a:pt x="7916" y="1418"/>
                  </a:cubicBezTo>
                  <a:cubicBezTo>
                    <a:pt x="7916" y="1433"/>
                    <a:pt x="7916" y="1433"/>
                    <a:pt x="7916" y="1433"/>
                  </a:cubicBezTo>
                  <a:cubicBezTo>
                    <a:pt x="7895" y="1433"/>
                    <a:pt x="7895" y="1433"/>
                    <a:pt x="7895" y="1433"/>
                  </a:cubicBezTo>
                  <a:cubicBezTo>
                    <a:pt x="7895" y="1335"/>
                    <a:pt x="7895" y="1335"/>
                    <a:pt x="7895" y="1335"/>
                  </a:cubicBezTo>
                  <a:cubicBezTo>
                    <a:pt x="7879" y="1335"/>
                    <a:pt x="7879" y="1335"/>
                    <a:pt x="7879" y="1335"/>
                  </a:cubicBezTo>
                  <a:cubicBezTo>
                    <a:pt x="7855" y="1316"/>
                    <a:pt x="7855" y="1316"/>
                    <a:pt x="7855" y="1316"/>
                  </a:cubicBezTo>
                  <a:cubicBezTo>
                    <a:pt x="7855" y="1300"/>
                    <a:pt x="7855" y="1300"/>
                    <a:pt x="7855" y="1300"/>
                  </a:cubicBezTo>
                  <a:cubicBezTo>
                    <a:pt x="7843" y="1300"/>
                    <a:pt x="7843" y="1300"/>
                    <a:pt x="7843" y="1300"/>
                  </a:cubicBezTo>
                  <a:cubicBezTo>
                    <a:pt x="7843" y="1315"/>
                    <a:pt x="7843" y="1315"/>
                    <a:pt x="7843" y="1315"/>
                  </a:cubicBezTo>
                  <a:cubicBezTo>
                    <a:pt x="7832" y="1315"/>
                    <a:pt x="7832" y="1315"/>
                    <a:pt x="7832" y="1315"/>
                  </a:cubicBezTo>
                  <a:cubicBezTo>
                    <a:pt x="7832" y="1300"/>
                    <a:pt x="7832" y="1300"/>
                    <a:pt x="7832" y="1300"/>
                  </a:cubicBezTo>
                  <a:cubicBezTo>
                    <a:pt x="7821" y="1300"/>
                    <a:pt x="7821" y="1300"/>
                    <a:pt x="7821" y="1300"/>
                  </a:cubicBezTo>
                  <a:cubicBezTo>
                    <a:pt x="7821" y="1315"/>
                    <a:pt x="7821" y="1315"/>
                    <a:pt x="7821" y="1315"/>
                  </a:cubicBezTo>
                  <a:cubicBezTo>
                    <a:pt x="7806" y="1335"/>
                    <a:pt x="7806" y="1335"/>
                    <a:pt x="7806" y="1335"/>
                  </a:cubicBezTo>
                  <a:cubicBezTo>
                    <a:pt x="7789" y="1335"/>
                    <a:pt x="7789" y="1335"/>
                    <a:pt x="7789" y="1335"/>
                  </a:cubicBezTo>
                  <a:cubicBezTo>
                    <a:pt x="7789" y="1436"/>
                    <a:pt x="7789" y="1436"/>
                    <a:pt x="7789" y="1436"/>
                  </a:cubicBezTo>
                  <a:cubicBezTo>
                    <a:pt x="7749" y="1436"/>
                    <a:pt x="7749" y="1436"/>
                    <a:pt x="7749" y="1436"/>
                  </a:cubicBezTo>
                  <a:cubicBezTo>
                    <a:pt x="7749" y="1345"/>
                    <a:pt x="7749" y="1345"/>
                    <a:pt x="7749" y="1345"/>
                  </a:cubicBezTo>
                  <a:cubicBezTo>
                    <a:pt x="7738" y="1345"/>
                    <a:pt x="7738" y="1345"/>
                    <a:pt x="7738" y="1345"/>
                  </a:cubicBezTo>
                  <a:cubicBezTo>
                    <a:pt x="7738" y="1352"/>
                    <a:pt x="7738" y="1352"/>
                    <a:pt x="7738" y="1352"/>
                  </a:cubicBezTo>
                  <a:cubicBezTo>
                    <a:pt x="7724" y="1352"/>
                    <a:pt x="7724" y="1352"/>
                    <a:pt x="7724" y="1352"/>
                  </a:cubicBezTo>
                  <a:cubicBezTo>
                    <a:pt x="7724" y="1337"/>
                    <a:pt x="7724" y="1337"/>
                    <a:pt x="7724" y="1337"/>
                  </a:cubicBezTo>
                  <a:cubicBezTo>
                    <a:pt x="7713" y="1337"/>
                    <a:pt x="7713" y="1337"/>
                    <a:pt x="7713" y="1337"/>
                  </a:cubicBezTo>
                  <a:cubicBezTo>
                    <a:pt x="7713" y="1321"/>
                    <a:pt x="7713" y="1321"/>
                    <a:pt x="7713" y="1321"/>
                  </a:cubicBezTo>
                  <a:cubicBezTo>
                    <a:pt x="7697" y="1321"/>
                    <a:pt x="7697" y="1321"/>
                    <a:pt x="7697" y="1321"/>
                  </a:cubicBezTo>
                  <a:cubicBezTo>
                    <a:pt x="7697" y="1336"/>
                    <a:pt x="7697" y="1336"/>
                    <a:pt x="7697" y="1336"/>
                  </a:cubicBezTo>
                  <a:cubicBezTo>
                    <a:pt x="7687" y="1336"/>
                    <a:pt x="7687" y="1336"/>
                    <a:pt x="7687" y="1336"/>
                  </a:cubicBezTo>
                  <a:cubicBezTo>
                    <a:pt x="7687" y="1324"/>
                    <a:pt x="7687" y="1324"/>
                    <a:pt x="7687" y="1324"/>
                  </a:cubicBezTo>
                  <a:cubicBezTo>
                    <a:pt x="7673" y="1324"/>
                    <a:pt x="7673" y="1324"/>
                    <a:pt x="7673" y="1324"/>
                  </a:cubicBezTo>
                  <a:cubicBezTo>
                    <a:pt x="7673" y="1336"/>
                    <a:pt x="7673" y="1336"/>
                    <a:pt x="7673" y="1336"/>
                  </a:cubicBezTo>
                  <a:cubicBezTo>
                    <a:pt x="7659" y="1336"/>
                    <a:pt x="7659" y="1336"/>
                    <a:pt x="7659" y="1336"/>
                  </a:cubicBezTo>
                  <a:cubicBezTo>
                    <a:pt x="7659" y="1326"/>
                    <a:pt x="7659" y="1326"/>
                    <a:pt x="7659" y="1326"/>
                  </a:cubicBezTo>
                  <a:cubicBezTo>
                    <a:pt x="7645" y="1326"/>
                    <a:pt x="7645" y="1326"/>
                    <a:pt x="7645" y="1326"/>
                  </a:cubicBezTo>
                  <a:cubicBezTo>
                    <a:pt x="7645" y="1356"/>
                    <a:pt x="7645" y="1356"/>
                    <a:pt x="7645" y="1356"/>
                  </a:cubicBezTo>
                  <a:cubicBezTo>
                    <a:pt x="7616" y="1356"/>
                    <a:pt x="7616" y="1356"/>
                    <a:pt x="7616" y="1356"/>
                  </a:cubicBezTo>
                  <a:cubicBezTo>
                    <a:pt x="7616" y="1439"/>
                    <a:pt x="7616" y="1439"/>
                    <a:pt x="7616" y="1439"/>
                  </a:cubicBezTo>
                  <a:cubicBezTo>
                    <a:pt x="7581" y="1439"/>
                    <a:pt x="7581" y="1439"/>
                    <a:pt x="7581" y="1439"/>
                  </a:cubicBezTo>
                  <a:cubicBezTo>
                    <a:pt x="7581" y="1337"/>
                    <a:pt x="7581" y="1337"/>
                    <a:pt x="7581" y="1337"/>
                  </a:cubicBezTo>
                  <a:cubicBezTo>
                    <a:pt x="7557" y="1337"/>
                    <a:pt x="7557" y="1337"/>
                    <a:pt x="7557" y="1337"/>
                  </a:cubicBezTo>
                  <a:cubicBezTo>
                    <a:pt x="7538" y="1313"/>
                    <a:pt x="7538" y="1313"/>
                    <a:pt x="7538" y="1313"/>
                  </a:cubicBezTo>
                  <a:cubicBezTo>
                    <a:pt x="7497" y="1313"/>
                    <a:pt x="7497" y="1313"/>
                    <a:pt x="7497" y="1313"/>
                  </a:cubicBezTo>
                  <a:cubicBezTo>
                    <a:pt x="7497" y="1416"/>
                    <a:pt x="7497" y="1416"/>
                    <a:pt x="7497" y="1416"/>
                  </a:cubicBezTo>
                  <a:cubicBezTo>
                    <a:pt x="7483" y="1416"/>
                    <a:pt x="7483" y="1416"/>
                    <a:pt x="7483" y="1416"/>
                  </a:cubicBezTo>
                  <a:cubicBezTo>
                    <a:pt x="7483" y="1314"/>
                    <a:pt x="7483" y="1314"/>
                    <a:pt x="7483" y="1314"/>
                  </a:cubicBezTo>
                  <a:cubicBezTo>
                    <a:pt x="7465" y="1285"/>
                    <a:pt x="7465" y="1285"/>
                    <a:pt x="7465" y="1285"/>
                  </a:cubicBezTo>
                  <a:cubicBezTo>
                    <a:pt x="7452" y="1285"/>
                    <a:pt x="7452" y="1285"/>
                    <a:pt x="7452" y="1285"/>
                  </a:cubicBezTo>
                  <a:cubicBezTo>
                    <a:pt x="7452" y="1291"/>
                    <a:pt x="7452" y="1291"/>
                    <a:pt x="7452" y="1291"/>
                  </a:cubicBezTo>
                  <a:cubicBezTo>
                    <a:pt x="7441" y="1291"/>
                    <a:pt x="7441" y="1291"/>
                    <a:pt x="7441" y="1291"/>
                  </a:cubicBezTo>
                  <a:cubicBezTo>
                    <a:pt x="7441" y="1287"/>
                    <a:pt x="7441" y="1287"/>
                    <a:pt x="7441" y="1287"/>
                  </a:cubicBezTo>
                  <a:cubicBezTo>
                    <a:pt x="7430" y="1287"/>
                    <a:pt x="7430" y="1287"/>
                    <a:pt x="7430" y="1287"/>
                  </a:cubicBezTo>
                  <a:cubicBezTo>
                    <a:pt x="7430" y="1301"/>
                    <a:pt x="7430" y="1301"/>
                    <a:pt x="7430" y="1301"/>
                  </a:cubicBezTo>
                  <a:cubicBezTo>
                    <a:pt x="7383" y="1301"/>
                    <a:pt x="7383" y="1301"/>
                    <a:pt x="7383" y="1301"/>
                  </a:cubicBezTo>
                  <a:cubicBezTo>
                    <a:pt x="7383" y="1286"/>
                    <a:pt x="7383" y="1286"/>
                    <a:pt x="7383" y="1286"/>
                  </a:cubicBezTo>
                  <a:cubicBezTo>
                    <a:pt x="7370" y="1261"/>
                    <a:pt x="7370" y="1261"/>
                    <a:pt x="7370" y="1261"/>
                  </a:cubicBezTo>
                  <a:cubicBezTo>
                    <a:pt x="7326" y="1261"/>
                    <a:pt x="7326" y="1261"/>
                    <a:pt x="7326" y="1261"/>
                  </a:cubicBezTo>
                  <a:cubicBezTo>
                    <a:pt x="7326" y="1286"/>
                    <a:pt x="7326" y="1286"/>
                    <a:pt x="7326" y="1286"/>
                  </a:cubicBezTo>
                  <a:cubicBezTo>
                    <a:pt x="7297" y="1286"/>
                    <a:pt x="7297" y="1286"/>
                    <a:pt x="7297" y="1286"/>
                  </a:cubicBezTo>
                  <a:cubicBezTo>
                    <a:pt x="7297" y="1303"/>
                    <a:pt x="7297" y="1303"/>
                    <a:pt x="7297" y="1303"/>
                  </a:cubicBezTo>
                  <a:cubicBezTo>
                    <a:pt x="7292" y="1303"/>
                    <a:pt x="7292" y="1303"/>
                    <a:pt x="7292" y="1303"/>
                  </a:cubicBezTo>
                  <a:cubicBezTo>
                    <a:pt x="7292" y="1358"/>
                    <a:pt x="7292" y="1358"/>
                    <a:pt x="7292" y="1358"/>
                  </a:cubicBezTo>
                  <a:cubicBezTo>
                    <a:pt x="7281" y="1358"/>
                    <a:pt x="7281" y="1358"/>
                    <a:pt x="7281" y="1358"/>
                  </a:cubicBezTo>
                  <a:cubicBezTo>
                    <a:pt x="7281" y="1302"/>
                    <a:pt x="7281" y="1302"/>
                    <a:pt x="7281" y="1302"/>
                  </a:cubicBezTo>
                  <a:cubicBezTo>
                    <a:pt x="7273" y="1302"/>
                    <a:pt x="7273" y="1302"/>
                    <a:pt x="7273" y="1302"/>
                  </a:cubicBezTo>
                  <a:cubicBezTo>
                    <a:pt x="7273" y="1279"/>
                    <a:pt x="7273" y="1279"/>
                    <a:pt x="7273" y="1279"/>
                  </a:cubicBezTo>
                  <a:cubicBezTo>
                    <a:pt x="7210" y="1279"/>
                    <a:pt x="7210" y="1279"/>
                    <a:pt x="7210" y="1279"/>
                  </a:cubicBezTo>
                  <a:cubicBezTo>
                    <a:pt x="7210" y="1303"/>
                    <a:pt x="7210" y="1303"/>
                    <a:pt x="7210" y="1303"/>
                  </a:cubicBezTo>
                  <a:cubicBezTo>
                    <a:pt x="7179" y="1303"/>
                    <a:pt x="7179" y="1303"/>
                    <a:pt x="7179" y="1303"/>
                  </a:cubicBezTo>
                  <a:cubicBezTo>
                    <a:pt x="7179" y="1323"/>
                    <a:pt x="7179" y="1323"/>
                    <a:pt x="7179" y="1323"/>
                  </a:cubicBezTo>
                  <a:cubicBezTo>
                    <a:pt x="7170" y="1323"/>
                    <a:pt x="7170" y="1323"/>
                    <a:pt x="7170" y="1323"/>
                  </a:cubicBezTo>
                  <a:cubicBezTo>
                    <a:pt x="7170" y="1352"/>
                    <a:pt x="7170" y="1352"/>
                    <a:pt x="7170" y="1352"/>
                  </a:cubicBezTo>
                  <a:cubicBezTo>
                    <a:pt x="7090" y="1352"/>
                    <a:pt x="7090" y="1352"/>
                    <a:pt x="7090" y="1352"/>
                  </a:cubicBezTo>
                  <a:cubicBezTo>
                    <a:pt x="7090" y="1362"/>
                    <a:pt x="7090" y="1362"/>
                    <a:pt x="7090" y="1362"/>
                  </a:cubicBezTo>
                  <a:cubicBezTo>
                    <a:pt x="7069" y="1362"/>
                    <a:pt x="7069" y="1362"/>
                    <a:pt x="7069" y="1362"/>
                  </a:cubicBezTo>
                  <a:cubicBezTo>
                    <a:pt x="7069" y="1308"/>
                    <a:pt x="7069" y="1308"/>
                    <a:pt x="7069" y="1308"/>
                  </a:cubicBezTo>
                  <a:cubicBezTo>
                    <a:pt x="7036" y="1308"/>
                    <a:pt x="7036" y="1308"/>
                    <a:pt x="7036" y="1308"/>
                  </a:cubicBezTo>
                  <a:cubicBezTo>
                    <a:pt x="7036" y="1291"/>
                    <a:pt x="7036" y="1291"/>
                    <a:pt x="7036" y="1291"/>
                  </a:cubicBezTo>
                  <a:cubicBezTo>
                    <a:pt x="7010" y="1291"/>
                    <a:pt x="7010" y="1291"/>
                    <a:pt x="7010" y="1291"/>
                  </a:cubicBezTo>
                  <a:cubicBezTo>
                    <a:pt x="7010" y="1305"/>
                    <a:pt x="7010" y="1305"/>
                    <a:pt x="7010" y="1305"/>
                  </a:cubicBezTo>
                  <a:cubicBezTo>
                    <a:pt x="6993" y="1305"/>
                    <a:pt x="6993" y="1305"/>
                    <a:pt x="6993" y="1305"/>
                  </a:cubicBezTo>
                  <a:cubicBezTo>
                    <a:pt x="6993" y="1400"/>
                    <a:pt x="6993" y="1400"/>
                    <a:pt x="6993" y="1400"/>
                  </a:cubicBezTo>
                  <a:cubicBezTo>
                    <a:pt x="6972" y="1400"/>
                    <a:pt x="6972" y="1400"/>
                    <a:pt x="6972" y="1400"/>
                  </a:cubicBezTo>
                  <a:cubicBezTo>
                    <a:pt x="6972" y="1391"/>
                    <a:pt x="6972" y="1391"/>
                    <a:pt x="6972" y="1391"/>
                  </a:cubicBezTo>
                  <a:cubicBezTo>
                    <a:pt x="6952" y="1391"/>
                    <a:pt x="6952" y="1391"/>
                    <a:pt x="6952" y="1391"/>
                  </a:cubicBezTo>
                  <a:cubicBezTo>
                    <a:pt x="6952" y="1405"/>
                    <a:pt x="6952" y="1405"/>
                    <a:pt x="6952" y="1405"/>
                  </a:cubicBezTo>
                  <a:cubicBezTo>
                    <a:pt x="6936" y="1405"/>
                    <a:pt x="6936" y="1405"/>
                    <a:pt x="6936" y="1405"/>
                  </a:cubicBezTo>
                  <a:cubicBezTo>
                    <a:pt x="6936" y="1375"/>
                    <a:pt x="6936" y="1375"/>
                    <a:pt x="6936" y="1375"/>
                  </a:cubicBezTo>
                  <a:cubicBezTo>
                    <a:pt x="6922" y="1375"/>
                    <a:pt x="6922" y="1375"/>
                    <a:pt x="6922" y="1375"/>
                  </a:cubicBezTo>
                  <a:cubicBezTo>
                    <a:pt x="6922" y="1357"/>
                    <a:pt x="6922" y="1357"/>
                    <a:pt x="6922" y="1357"/>
                  </a:cubicBezTo>
                  <a:cubicBezTo>
                    <a:pt x="6906" y="1357"/>
                    <a:pt x="6906" y="1357"/>
                    <a:pt x="6906" y="1357"/>
                  </a:cubicBezTo>
                  <a:cubicBezTo>
                    <a:pt x="6886" y="1357"/>
                    <a:pt x="6886" y="1357"/>
                    <a:pt x="6886" y="1357"/>
                  </a:cubicBezTo>
                  <a:cubicBezTo>
                    <a:pt x="6886" y="1348"/>
                    <a:pt x="6886" y="1348"/>
                    <a:pt x="6886" y="1348"/>
                  </a:cubicBezTo>
                  <a:cubicBezTo>
                    <a:pt x="6852" y="1348"/>
                    <a:pt x="6852" y="1348"/>
                    <a:pt x="6852" y="1348"/>
                  </a:cubicBezTo>
                  <a:cubicBezTo>
                    <a:pt x="6852" y="1334"/>
                    <a:pt x="6852" y="1334"/>
                    <a:pt x="6852" y="1334"/>
                  </a:cubicBezTo>
                  <a:cubicBezTo>
                    <a:pt x="6839" y="1334"/>
                    <a:pt x="6839" y="1334"/>
                    <a:pt x="6839" y="1334"/>
                  </a:cubicBezTo>
                  <a:cubicBezTo>
                    <a:pt x="6839" y="1344"/>
                    <a:pt x="6839" y="1344"/>
                    <a:pt x="6839" y="1344"/>
                  </a:cubicBezTo>
                  <a:cubicBezTo>
                    <a:pt x="6786" y="1344"/>
                    <a:pt x="6786" y="1344"/>
                    <a:pt x="6786" y="1344"/>
                  </a:cubicBezTo>
                  <a:cubicBezTo>
                    <a:pt x="6786" y="1355"/>
                    <a:pt x="6786" y="1355"/>
                    <a:pt x="6786" y="1355"/>
                  </a:cubicBezTo>
                  <a:cubicBezTo>
                    <a:pt x="6776" y="1355"/>
                    <a:pt x="6776" y="1355"/>
                    <a:pt x="6776" y="1355"/>
                  </a:cubicBezTo>
                  <a:cubicBezTo>
                    <a:pt x="6776" y="1370"/>
                    <a:pt x="6776" y="1370"/>
                    <a:pt x="6776" y="1370"/>
                  </a:cubicBezTo>
                  <a:cubicBezTo>
                    <a:pt x="6766" y="1380"/>
                    <a:pt x="6766" y="1380"/>
                    <a:pt x="6766" y="1380"/>
                  </a:cubicBezTo>
                  <a:cubicBezTo>
                    <a:pt x="6766" y="1411"/>
                    <a:pt x="6766" y="1411"/>
                    <a:pt x="6766" y="1411"/>
                  </a:cubicBezTo>
                  <a:cubicBezTo>
                    <a:pt x="6755" y="1411"/>
                    <a:pt x="6755" y="1411"/>
                    <a:pt x="6755" y="1411"/>
                  </a:cubicBezTo>
                  <a:cubicBezTo>
                    <a:pt x="6755" y="1381"/>
                    <a:pt x="6755" y="1381"/>
                    <a:pt x="6755" y="1381"/>
                  </a:cubicBezTo>
                  <a:cubicBezTo>
                    <a:pt x="6744" y="1367"/>
                    <a:pt x="6744" y="1367"/>
                    <a:pt x="6744" y="1367"/>
                  </a:cubicBezTo>
                  <a:cubicBezTo>
                    <a:pt x="6744" y="1291"/>
                    <a:pt x="6744" y="1291"/>
                    <a:pt x="6744" y="1291"/>
                  </a:cubicBezTo>
                  <a:cubicBezTo>
                    <a:pt x="6727" y="1291"/>
                    <a:pt x="6727" y="1291"/>
                    <a:pt x="6727" y="1291"/>
                  </a:cubicBezTo>
                  <a:cubicBezTo>
                    <a:pt x="6727" y="1217"/>
                    <a:pt x="6727" y="1217"/>
                    <a:pt x="6727" y="1217"/>
                  </a:cubicBezTo>
                  <a:cubicBezTo>
                    <a:pt x="6670" y="1217"/>
                    <a:pt x="6670" y="1217"/>
                    <a:pt x="6670" y="1217"/>
                  </a:cubicBezTo>
                  <a:cubicBezTo>
                    <a:pt x="6670" y="1194"/>
                    <a:pt x="6670" y="1194"/>
                    <a:pt x="6670" y="1194"/>
                  </a:cubicBezTo>
                  <a:cubicBezTo>
                    <a:pt x="6640" y="1194"/>
                    <a:pt x="6640" y="1194"/>
                    <a:pt x="6640" y="1194"/>
                  </a:cubicBezTo>
                  <a:cubicBezTo>
                    <a:pt x="6640" y="1246"/>
                    <a:pt x="6640" y="1246"/>
                    <a:pt x="6640" y="1246"/>
                  </a:cubicBezTo>
                  <a:cubicBezTo>
                    <a:pt x="6625" y="1246"/>
                    <a:pt x="6625" y="1246"/>
                    <a:pt x="6625" y="1246"/>
                  </a:cubicBezTo>
                  <a:cubicBezTo>
                    <a:pt x="6625" y="1229"/>
                    <a:pt x="6625" y="1229"/>
                    <a:pt x="6625" y="1229"/>
                  </a:cubicBezTo>
                  <a:cubicBezTo>
                    <a:pt x="6625" y="1229"/>
                    <a:pt x="6614" y="1229"/>
                    <a:pt x="6609" y="1229"/>
                  </a:cubicBezTo>
                  <a:cubicBezTo>
                    <a:pt x="6604" y="1229"/>
                    <a:pt x="6604" y="1246"/>
                    <a:pt x="6604" y="1246"/>
                  </a:cubicBezTo>
                  <a:cubicBezTo>
                    <a:pt x="6604" y="1293"/>
                    <a:pt x="6604" y="1293"/>
                    <a:pt x="6604" y="1293"/>
                  </a:cubicBezTo>
                  <a:cubicBezTo>
                    <a:pt x="6562" y="1293"/>
                    <a:pt x="6562" y="1293"/>
                    <a:pt x="6562" y="1293"/>
                  </a:cubicBezTo>
                  <a:cubicBezTo>
                    <a:pt x="6562" y="1130"/>
                    <a:pt x="6562" y="1130"/>
                    <a:pt x="6562" y="1130"/>
                  </a:cubicBezTo>
                  <a:cubicBezTo>
                    <a:pt x="6505" y="1130"/>
                    <a:pt x="6505" y="1130"/>
                    <a:pt x="6505" y="1130"/>
                  </a:cubicBezTo>
                  <a:cubicBezTo>
                    <a:pt x="6505" y="1157"/>
                    <a:pt x="6505" y="1157"/>
                    <a:pt x="6505" y="1157"/>
                  </a:cubicBezTo>
                  <a:cubicBezTo>
                    <a:pt x="6481" y="1157"/>
                    <a:pt x="6477" y="1169"/>
                    <a:pt x="6477" y="1169"/>
                  </a:cubicBezTo>
                  <a:cubicBezTo>
                    <a:pt x="6450" y="1169"/>
                    <a:pt x="6450" y="1169"/>
                    <a:pt x="6450" y="1169"/>
                  </a:cubicBezTo>
                  <a:cubicBezTo>
                    <a:pt x="6450" y="1202"/>
                    <a:pt x="6450" y="1202"/>
                    <a:pt x="6450" y="1202"/>
                  </a:cubicBezTo>
                  <a:cubicBezTo>
                    <a:pt x="6438" y="1202"/>
                    <a:pt x="6438" y="1202"/>
                    <a:pt x="6438" y="1202"/>
                  </a:cubicBezTo>
                  <a:cubicBezTo>
                    <a:pt x="6438" y="1333"/>
                    <a:pt x="6438" y="1333"/>
                    <a:pt x="6438" y="1333"/>
                  </a:cubicBezTo>
                  <a:cubicBezTo>
                    <a:pt x="6414" y="1333"/>
                    <a:pt x="6414" y="1333"/>
                    <a:pt x="6414" y="1333"/>
                  </a:cubicBezTo>
                  <a:cubicBezTo>
                    <a:pt x="6414" y="1314"/>
                    <a:pt x="6414" y="1314"/>
                    <a:pt x="6414" y="1314"/>
                  </a:cubicBezTo>
                  <a:cubicBezTo>
                    <a:pt x="6401" y="1301"/>
                    <a:pt x="6401" y="1301"/>
                    <a:pt x="6401" y="1301"/>
                  </a:cubicBezTo>
                  <a:cubicBezTo>
                    <a:pt x="6394" y="1301"/>
                    <a:pt x="6394" y="1301"/>
                    <a:pt x="6394" y="1301"/>
                  </a:cubicBezTo>
                  <a:cubicBezTo>
                    <a:pt x="6381" y="1311"/>
                    <a:pt x="6381" y="1311"/>
                    <a:pt x="6381" y="1311"/>
                  </a:cubicBezTo>
                  <a:cubicBezTo>
                    <a:pt x="6381" y="1078"/>
                    <a:pt x="6381" y="1078"/>
                    <a:pt x="6381" y="1078"/>
                  </a:cubicBezTo>
                  <a:cubicBezTo>
                    <a:pt x="6322" y="1065"/>
                    <a:pt x="6322" y="1065"/>
                    <a:pt x="6322" y="1065"/>
                  </a:cubicBezTo>
                  <a:cubicBezTo>
                    <a:pt x="6297" y="1065"/>
                    <a:pt x="6297" y="1065"/>
                    <a:pt x="6297" y="1065"/>
                  </a:cubicBezTo>
                  <a:cubicBezTo>
                    <a:pt x="6297" y="1080"/>
                    <a:pt x="6297" y="1080"/>
                    <a:pt x="6297" y="1080"/>
                  </a:cubicBezTo>
                  <a:cubicBezTo>
                    <a:pt x="6280" y="1080"/>
                    <a:pt x="6280" y="1080"/>
                    <a:pt x="6280" y="1080"/>
                  </a:cubicBezTo>
                  <a:cubicBezTo>
                    <a:pt x="6280" y="1135"/>
                    <a:pt x="6280" y="1135"/>
                    <a:pt x="6280" y="1135"/>
                  </a:cubicBezTo>
                  <a:cubicBezTo>
                    <a:pt x="6264" y="1135"/>
                    <a:pt x="6264" y="1135"/>
                    <a:pt x="6264" y="1135"/>
                  </a:cubicBezTo>
                  <a:cubicBezTo>
                    <a:pt x="6264" y="1207"/>
                    <a:pt x="6264" y="1207"/>
                    <a:pt x="6264" y="1207"/>
                  </a:cubicBezTo>
                  <a:cubicBezTo>
                    <a:pt x="6242" y="1207"/>
                    <a:pt x="6242" y="1207"/>
                    <a:pt x="6242" y="1207"/>
                  </a:cubicBezTo>
                  <a:cubicBezTo>
                    <a:pt x="6242" y="1181"/>
                    <a:pt x="6242" y="1181"/>
                    <a:pt x="6242" y="1181"/>
                  </a:cubicBezTo>
                  <a:cubicBezTo>
                    <a:pt x="6214" y="1181"/>
                    <a:pt x="6214" y="1181"/>
                    <a:pt x="6214" y="1181"/>
                  </a:cubicBezTo>
                  <a:cubicBezTo>
                    <a:pt x="6214" y="1098"/>
                    <a:pt x="6214" y="1098"/>
                    <a:pt x="6214" y="1098"/>
                  </a:cubicBezTo>
                  <a:cubicBezTo>
                    <a:pt x="6196" y="1098"/>
                    <a:pt x="6196" y="1098"/>
                    <a:pt x="6196" y="1098"/>
                  </a:cubicBezTo>
                  <a:cubicBezTo>
                    <a:pt x="6196" y="1048"/>
                    <a:pt x="6196" y="1048"/>
                    <a:pt x="6196" y="1048"/>
                  </a:cubicBezTo>
                  <a:cubicBezTo>
                    <a:pt x="6114" y="1039"/>
                    <a:pt x="6114" y="1039"/>
                    <a:pt x="6114" y="1039"/>
                  </a:cubicBezTo>
                  <a:cubicBezTo>
                    <a:pt x="6114" y="1024"/>
                    <a:pt x="6114" y="1024"/>
                    <a:pt x="6114" y="1024"/>
                  </a:cubicBezTo>
                  <a:cubicBezTo>
                    <a:pt x="5961" y="1014"/>
                    <a:pt x="5961" y="1014"/>
                    <a:pt x="5961" y="1014"/>
                  </a:cubicBezTo>
                  <a:cubicBezTo>
                    <a:pt x="5961" y="823"/>
                    <a:pt x="5961" y="823"/>
                    <a:pt x="5961" y="823"/>
                  </a:cubicBezTo>
                  <a:cubicBezTo>
                    <a:pt x="5826" y="790"/>
                    <a:pt x="5826" y="790"/>
                    <a:pt x="5826" y="790"/>
                  </a:cubicBezTo>
                  <a:cubicBezTo>
                    <a:pt x="5688" y="818"/>
                    <a:pt x="5688" y="818"/>
                    <a:pt x="5688" y="818"/>
                  </a:cubicBezTo>
                  <a:cubicBezTo>
                    <a:pt x="5688" y="1359"/>
                    <a:pt x="5688" y="1359"/>
                    <a:pt x="5688" y="1359"/>
                  </a:cubicBezTo>
                  <a:cubicBezTo>
                    <a:pt x="5605" y="1359"/>
                    <a:pt x="5605" y="1359"/>
                    <a:pt x="5605" y="1359"/>
                  </a:cubicBezTo>
                  <a:cubicBezTo>
                    <a:pt x="5605" y="451"/>
                    <a:pt x="5605" y="451"/>
                    <a:pt x="5605" y="451"/>
                  </a:cubicBezTo>
                  <a:cubicBezTo>
                    <a:pt x="5468" y="487"/>
                    <a:pt x="5468" y="487"/>
                    <a:pt x="5468" y="487"/>
                  </a:cubicBezTo>
                  <a:cubicBezTo>
                    <a:pt x="5468" y="1274"/>
                    <a:pt x="5468" y="1274"/>
                    <a:pt x="5468" y="1274"/>
                  </a:cubicBezTo>
                  <a:cubicBezTo>
                    <a:pt x="5414" y="1274"/>
                    <a:pt x="5414" y="1274"/>
                    <a:pt x="5414" y="1274"/>
                  </a:cubicBezTo>
                  <a:cubicBezTo>
                    <a:pt x="5414" y="683"/>
                    <a:pt x="5414" y="683"/>
                    <a:pt x="5414" y="683"/>
                  </a:cubicBezTo>
                  <a:cubicBezTo>
                    <a:pt x="5404" y="683"/>
                    <a:pt x="5404" y="683"/>
                    <a:pt x="5404" y="683"/>
                  </a:cubicBezTo>
                  <a:cubicBezTo>
                    <a:pt x="5404" y="674"/>
                    <a:pt x="5404" y="674"/>
                    <a:pt x="5404" y="674"/>
                  </a:cubicBezTo>
                  <a:cubicBezTo>
                    <a:pt x="5396" y="674"/>
                    <a:pt x="5396" y="674"/>
                    <a:pt x="5396" y="674"/>
                  </a:cubicBezTo>
                  <a:cubicBezTo>
                    <a:pt x="5396" y="655"/>
                    <a:pt x="5396" y="655"/>
                    <a:pt x="5396" y="655"/>
                  </a:cubicBezTo>
                  <a:cubicBezTo>
                    <a:pt x="5384" y="655"/>
                    <a:pt x="5384" y="655"/>
                    <a:pt x="5384" y="655"/>
                  </a:cubicBezTo>
                  <a:cubicBezTo>
                    <a:pt x="5384" y="634"/>
                    <a:pt x="5384" y="634"/>
                    <a:pt x="5384" y="634"/>
                  </a:cubicBezTo>
                  <a:cubicBezTo>
                    <a:pt x="5367" y="634"/>
                    <a:pt x="5367" y="634"/>
                    <a:pt x="5367" y="634"/>
                  </a:cubicBezTo>
                  <a:cubicBezTo>
                    <a:pt x="5367" y="615"/>
                    <a:pt x="5367" y="615"/>
                    <a:pt x="5367" y="615"/>
                  </a:cubicBezTo>
                  <a:cubicBezTo>
                    <a:pt x="5360" y="615"/>
                    <a:pt x="5360" y="615"/>
                    <a:pt x="5360" y="615"/>
                  </a:cubicBezTo>
                  <a:cubicBezTo>
                    <a:pt x="5360" y="593"/>
                    <a:pt x="5360" y="593"/>
                    <a:pt x="5360" y="593"/>
                  </a:cubicBezTo>
                  <a:cubicBezTo>
                    <a:pt x="5353" y="532"/>
                    <a:pt x="5353" y="532"/>
                    <a:pt x="5353" y="532"/>
                  </a:cubicBezTo>
                  <a:cubicBezTo>
                    <a:pt x="5346" y="593"/>
                    <a:pt x="5346" y="593"/>
                    <a:pt x="5346" y="593"/>
                  </a:cubicBezTo>
                  <a:cubicBezTo>
                    <a:pt x="5346" y="615"/>
                    <a:pt x="5346" y="615"/>
                    <a:pt x="5346" y="615"/>
                  </a:cubicBezTo>
                  <a:cubicBezTo>
                    <a:pt x="5339" y="615"/>
                    <a:pt x="5339" y="615"/>
                    <a:pt x="5339" y="615"/>
                  </a:cubicBezTo>
                  <a:cubicBezTo>
                    <a:pt x="5339" y="634"/>
                    <a:pt x="5339" y="634"/>
                    <a:pt x="5339" y="634"/>
                  </a:cubicBezTo>
                  <a:cubicBezTo>
                    <a:pt x="5322" y="634"/>
                    <a:pt x="5322" y="634"/>
                    <a:pt x="5322" y="634"/>
                  </a:cubicBezTo>
                  <a:cubicBezTo>
                    <a:pt x="5322" y="655"/>
                    <a:pt x="5322" y="655"/>
                    <a:pt x="5322" y="655"/>
                  </a:cubicBezTo>
                  <a:cubicBezTo>
                    <a:pt x="5310" y="655"/>
                    <a:pt x="5310" y="655"/>
                    <a:pt x="5310" y="655"/>
                  </a:cubicBezTo>
                  <a:cubicBezTo>
                    <a:pt x="5310" y="674"/>
                    <a:pt x="5310" y="674"/>
                    <a:pt x="5310" y="674"/>
                  </a:cubicBezTo>
                  <a:cubicBezTo>
                    <a:pt x="5302" y="674"/>
                    <a:pt x="5302" y="674"/>
                    <a:pt x="5302" y="674"/>
                  </a:cubicBezTo>
                  <a:cubicBezTo>
                    <a:pt x="5302" y="683"/>
                    <a:pt x="5302" y="683"/>
                    <a:pt x="5302" y="683"/>
                  </a:cubicBezTo>
                  <a:cubicBezTo>
                    <a:pt x="5292" y="683"/>
                    <a:pt x="5292" y="683"/>
                    <a:pt x="5292" y="683"/>
                  </a:cubicBezTo>
                  <a:cubicBezTo>
                    <a:pt x="5292" y="1274"/>
                    <a:pt x="5292" y="1274"/>
                    <a:pt x="5292" y="1274"/>
                  </a:cubicBezTo>
                  <a:cubicBezTo>
                    <a:pt x="5260" y="1274"/>
                    <a:pt x="5260" y="1274"/>
                    <a:pt x="5260" y="1274"/>
                  </a:cubicBezTo>
                  <a:cubicBezTo>
                    <a:pt x="5260" y="792"/>
                    <a:pt x="5260" y="792"/>
                    <a:pt x="5260" y="792"/>
                  </a:cubicBezTo>
                  <a:cubicBezTo>
                    <a:pt x="5098" y="792"/>
                    <a:pt x="5098" y="792"/>
                    <a:pt x="5098" y="792"/>
                  </a:cubicBezTo>
                  <a:cubicBezTo>
                    <a:pt x="5073" y="817"/>
                    <a:pt x="5073" y="817"/>
                    <a:pt x="5073" y="817"/>
                  </a:cubicBezTo>
                  <a:cubicBezTo>
                    <a:pt x="5073" y="1219"/>
                    <a:pt x="5073" y="1219"/>
                    <a:pt x="5073" y="1219"/>
                  </a:cubicBezTo>
                  <a:cubicBezTo>
                    <a:pt x="5044" y="1219"/>
                    <a:pt x="5044" y="1219"/>
                    <a:pt x="5044" y="1219"/>
                  </a:cubicBezTo>
                  <a:cubicBezTo>
                    <a:pt x="5031" y="1237"/>
                    <a:pt x="5031" y="1237"/>
                    <a:pt x="5031" y="1237"/>
                  </a:cubicBezTo>
                  <a:cubicBezTo>
                    <a:pt x="5031" y="1419"/>
                    <a:pt x="5031" y="1419"/>
                    <a:pt x="5031" y="1419"/>
                  </a:cubicBezTo>
                  <a:cubicBezTo>
                    <a:pt x="5007" y="1419"/>
                    <a:pt x="5007" y="1419"/>
                    <a:pt x="5007" y="1419"/>
                  </a:cubicBezTo>
                  <a:cubicBezTo>
                    <a:pt x="5007" y="1089"/>
                    <a:pt x="5007" y="1089"/>
                    <a:pt x="5007" y="1089"/>
                  </a:cubicBezTo>
                  <a:cubicBezTo>
                    <a:pt x="4993" y="1089"/>
                    <a:pt x="4993" y="1089"/>
                    <a:pt x="4993" y="1089"/>
                  </a:cubicBezTo>
                  <a:cubicBezTo>
                    <a:pt x="4993" y="1050"/>
                    <a:pt x="4993" y="1050"/>
                    <a:pt x="4993" y="1050"/>
                  </a:cubicBezTo>
                  <a:cubicBezTo>
                    <a:pt x="4981" y="1050"/>
                    <a:pt x="4981" y="1050"/>
                    <a:pt x="4981" y="1050"/>
                  </a:cubicBezTo>
                  <a:cubicBezTo>
                    <a:pt x="4981" y="1026"/>
                    <a:pt x="4981" y="1026"/>
                    <a:pt x="4981" y="1026"/>
                  </a:cubicBezTo>
                  <a:cubicBezTo>
                    <a:pt x="4959" y="1026"/>
                    <a:pt x="4959" y="1026"/>
                    <a:pt x="4959" y="1026"/>
                  </a:cubicBezTo>
                  <a:cubicBezTo>
                    <a:pt x="4945" y="1016"/>
                    <a:pt x="4945" y="1016"/>
                    <a:pt x="4945" y="1016"/>
                  </a:cubicBezTo>
                  <a:cubicBezTo>
                    <a:pt x="4945" y="887"/>
                    <a:pt x="4945" y="887"/>
                    <a:pt x="4945" y="887"/>
                  </a:cubicBezTo>
                  <a:cubicBezTo>
                    <a:pt x="4841" y="919"/>
                    <a:pt x="4841" y="919"/>
                    <a:pt x="4841" y="919"/>
                  </a:cubicBezTo>
                  <a:cubicBezTo>
                    <a:pt x="4819" y="902"/>
                    <a:pt x="4819" y="902"/>
                    <a:pt x="4819" y="902"/>
                  </a:cubicBezTo>
                  <a:cubicBezTo>
                    <a:pt x="4819" y="685"/>
                    <a:pt x="4819" y="685"/>
                    <a:pt x="4819" y="685"/>
                  </a:cubicBezTo>
                  <a:cubicBezTo>
                    <a:pt x="4750" y="668"/>
                    <a:pt x="4750" y="668"/>
                    <a:pt x="4750" y="668"/>
                  </a:cubicBezTo>
                  <a:cubicBezTo>
                    <a:pt x="4616" y="723"/>
                    <a:pt x="4616" y="723"/>
                    <a:pt x="4616" y="723"/>
                  </a:cubicBezTo>
                  <a:cubicBezTo>
                    <a:pt x="4616" y="734"/>
                    <a:pt x="4616" y="734"/>
                    <a:pt x="4616" y="734"/>
                  </a:cubicBezTo>
                  <a:cubicBezTo>
                    <a:pt x="4593" y="720"/>
                    <a:pt x="4593" y="720"/>
                    <a:pt x="4593" y="720"/>
                  </a:cubicBezTo>
                  <a:cubicBezTo>
                    <a:pt x="4574" y="720"/>
                    <a:pt x="4574" y="720"/>
                    <a:pt x="4574" y="720"/>
                  </a:cubicBezTo>
                  <a:cubicBezTo>
                    <a:pt x="4574" y="739"/>
                    <a:pt x="4574" y="739"/>
                    <a:pt x="4574" y="739"/>
                  </a:cubicBezTo>
                  <a:cubicBezTo>
                    <a:pt x="4551" y="739"/>
                    <a:pt x="4551" y="739"/>
                    <a:pt x="4551" y="739"/>
                  </a:cubicBezTo>
                  <a:cubicBezTo>
                    <a:pt x="4551" y="807"/>
                    <a:pt x="4551" y="807"/>
                    <a:pt x="4551" y="807"/>
                  </a:cubicBezTo>
                  <a:cubicBezTo>
                    <a:pt x="4540" y="807"/>
                    <a:pt x="4540" y="807"/>
                    <a:pt x="4540" y="807"/>
                  </a:cubicBezTo>
                  <a:cubicBezTo>
                    <a:pt x="4540" y="1250"/>
                    <a:pt x="4540" y="1250"/>
                    <a:pt x="4540" y="1250"/>
                  </a:cubicBezTo>
                  <a:cubicBezTo>
                    <a:pt x="4523" y="1250"/>
                    <a:pt x="4523" y="1250"/>
                    <a:pt x="4523" y="1250"/>
                  </a:cubicBezTo>
                  <a:cubicBezTo>
                    <a:pt x="4516" y="1237"/>
                    <a:pt x="4516" y="1237"/>
                    <a:pt x="4516" y="1237"/>
                  </a:cubicBezTo>
                  <a:cubicBezTo>
                    <a:pt x="4516" y="1205"/>
                    <a:pt x="4516" y="1205"/>
                    <a:pt x="4516" y="1205"/>
                  </a:cubicBezTo>
                  <a:cubicBezTo>
                    <a:pt x="4499" y="1205"/>
                    <a:pt x="4499" y="1205"/>
                    <a:pt x="4499" y="1205"/>
                  </a:cubicBezTo>
                  <a:cubicBezTo>
                    <a:pt x="4499" y="1238"/>
                    <a:pt x="4499" y="1238"/>
                    <a:pt x="4499" y="1238"/>
                  </a:cubicBezTo>
                  <a:cubicBezTo>
                    <a:pt x="4495" y="1234"/>
                    <a:pt x="4495" y="1234"/>
                    <a:pt x="4495" y="1234"/>
                  </a:cubicBezTo>
                  <a:cubicBezTo>
                    <a:pt x="4495" y="1245"/>
                    <a:pt x="4495" y="1245"/>
                    <a:pt x="4495" y="1245"/>
                  </a:cubicBezTo>
                  <a:cubicBezTo>
                    <a:pt x="4482" y="1245"/>
                    <a:pt x="4482" y="1245"/>
                    <a:pt x="4482" y="1245"/>
                  </a:cubicBezTo>
                  <a:cubicBezTo>
                    <a:pt x="4482" y="1255"/>
                    <a:pt x="4482" y="1255"/>
                    <a:pt x="4482" y="1255"/>
                  </a:cubicBezTo>
                  <a:cubicBezTo>
                    <a:pt x="4474" y="1255"/>
                    <a:pt x="4474" y="1255"/>
                    <a:pt x="4474" y="1255"/>
                  </a:cubicBezTo>
                  <a:cubicBezTo>
                    <a:pt x="4474" y="1263"/>
                    <a:pt x="4474" y="1263"/>
                    <a:pt x="4474" y="1263"/>
                  </a:cubicBezTo>
                  <a:cubicBezTo>
                    <a:pt x="4452" y="1263"/>
                    <a:pt x="4452" y="1263"/>
                    <a:pt x="4452" y="1263"/>
                  </a:cubicBezTo>
                  <a:cubicBezTo>
                    <a:pt x="4452" y="1251"/>
                    <a:pt x="4452" y="1251"/>
                    <a:pt x="4452" y="1251"/>
                  </a:cubicBezTo>
                  <a:cubicBezTo>
                    <a:pt x="4468" y="1248"/>
                    <a:pt x="4468" y="1248"/>
                    <a:pt x="4468" y="1248"/>
                  </a:cubicBezTo>
                  <a:cubicBezTo>
                    <a:pt x="4468" y="1242"/>
                    <a:pt x="4468" y="1242"/>
                    <a:pt x="4468" y="1242"/>
                  </a:cubicBezTo>
                  <a:cubicBezTo>
                    <a:pt x="4407" y="1242"/>
                    <a:pt x="4407" y="1242"/>
                    <a:pt x="4407" y="1242"/>
                  </a:cubicBezTo>
                  <a:cubicBezTo>
                    <a:pt x="4409" y="1247"/>
                    <a:pt x="4409" y="1247"/>
                    <a:pt x="4409" y="1247"/>
                  </a:cubicBezTo>
                  <a:cubicBezTo>
                    <a:pt x="4421" y="1249"/>
                    <a:pt x="4421" y="1249"/>
                    <a:pt x="4421" y="1249"/>
                  </a:cubicBezTo>
                  <a:cubicBezTo>
                    <a:pt x="4421" y="1260"/>
                    <a:pt x="4421" y="1260"/>
                    <a:pt x="4421" y="1260"/>
                  </a:cubicBezTo>
                  <a:cubicBezTo>
                    <a:pt x="4398" y="1265"/>
                    <a:pt x="4398" y="1265"/>
                    <a:pt x="4398" y="1265"/>
                  </a:cubicBezTo>
                  <a:cubicBezTo>
                    <a:pt x="4369" y="1201"/>
                    <a:pt x="4369" y="1201"/>
                    <a:pt x="4369" y="1201"/>
                  </a:cubicBezTo>
                  <a:cubicBezTo>
                    <a:pt x="4369" y="1161"/>
                    <a:pt x="4369" y="1161"/>
                    <a:pt x="4369" y="1161"/>
                  </a:cubicBezTo>
                  <a:cubicBezTo>
                    <a:pt x="4369" y="948"/>
                    <a:pt x="4369" y="948"/>
                    <a:pt x="4369" y="948"/>
                  </a:cubicBezTo>
                  <a:cubicBezTo>
                    <a:pt x="4369" y="948"/>
                    <a:pt x="4379" y="944"/>
                    <a:pt x="4379" y="932"/>
                  </a:cubicBezTo>
                  <a:cubicBezTo>
                    <a:pt x="4379" y="920"/>
                    <a:pt x="4346" y="917"/>
                    <a:pt x="4333" y="917"/>
                  </a:cubicBezTo>
                  <a:cubicBezTo>
                    <a:pt x="4320" y="917"/>
                    <a:pt x="4287" y="920"/>
                    <a:pt x="4287" y="932"/>
                  </a:cubicBezTo>
                  <a:cubicBezTo>
                    <a:pt x="4287" y="944"/>
                    <a:pt x="4297" y="948"/>
                    <a:pt x="4297" y="948"/>
                  </a:cubicBezTo>
                  <a:cubicBezTo>
                    <a:pt x="4297" y="1161"/>
                    <a:pt x="4297" y="1161"/>
                    <a:pt x="4297" y="1161"/>
                  </a:cubicBezTo>
                  <a:cubicBezTo>
                    <a:pt x="4286" y="1161"/>
                    <a:pt x="4286" y="1161"/>
                    <a:pt x="4286" y="1161"/>
                  </a:cubicBezTo>
                  <a:cubicBezTo>
                    <a:pt x="4286" y="1131"/>
                    <a:pt x="4286" y="1131"/>
                    <a:pt x="4286" y="1131"/>
                  </a:cubicBezTo>
                  <a:cubicBezTo>
                    <a:pt x="4238" y="1091"/>
                    <a:pt x="4238" y="1091"/>
                    <a:pt x="4238" y="1091"/>
                  </a:cubicBezTo>
                  <a:cubicBezTo>
                    <a:pt x="4238" y="974"/>
                    <a:pt x="4238" y="974"/>
                    <a:pt x="4238" y="974"/>
                  </a:cubicBezTo>
                  <a:cubicBezTo>
                    <a:pt x="4223" y="974"/>
                    <a:pt x="4223" y="974"/>
                    <a:pt x="4223" y="974"/>
                  </a:cubicBezTo>
                  <a:cubicBezTo>
                    <a:pt x="4166" y="1010"/>
                    <a:pt x="4166" y="1010"/>
                    <a:pt x="4166" y="1010"/>
                  </a:cubicBezTo>
                  <a:cubicBezTo>
                    <a:pt x="4166" y="995"/>
                    <a:pt x="4166" y="995"/>
                    <a:pt x="4166" y="995"/>
                  </a:cubicBezTo>
                  <a:cubicBezTo>
                    <a:pt x="4087" y="995"/>
                    <a:pt x="4087" y="995"/>
                    <a:pt x="4087" y="995"/>
                  </a:cubicBezTo>
                  <a:cubicBezTo>
                    <a:pt x="4087" y="1012"/>
                    <a:pt x="4087" y="1012"/>
                    <a:pt x="4087" y="1012"/>
                  </a:cubicBezTo>
                  <a:cubicBezTo>
                    <a:pt x="4069" y="1012"/>
                    <a:pt x="4069" y="1012"/>
                    <a:pt x="4069" y="1012"/>
                  </a:cubicBezTo>
                  <a:cubicBezTo>
                    <a:pt x="4069" y="1130"/>
                    <a:pt x="4069" y="1130"/>
                    <a:pt x="4069" y="1130"/>
                  </a:cubicBezTo>
                  <a:cubicBezTo>
                    <a:pt x="4046" y="1117"/>
                    <a:pt x="4046" y="1117"/>
                    <a:pt x="4046" y="1117"/>
                  </a:cubicBezTo>
                  <a:cubicBezTo>
                    <a:pt x="4046" y="1088"/>
                    <a:pt x="4046" y="1088"/>
                    <a:pt x="4046" y="1088"/>
                  </a:cubicBezTo>
                  <a:cubicBezTo>
                    <a:pt x="4039" y="1088"/>
                    <a:pt x="4039" y="1088"/>
                    <a:pt x="4039" y="1088"/>
                  </a:cubicBezTo>
                  <a:cubicBezTo>
                    <a:pt x="4039" y="1118"/>
                    <a:pt x="4039" y="1118"/>
                    <a:pt x="4039" y="1118"/>
                  </a:cubicBezTo>
                  <a:cubicBezTo>
                    <a:pt x="4032" y="1118"/>
                    <a:pt x="4032" y="1118"/>
                    <a:pt x="4032" y="1118"/>
                  </a:cubicBezTo>
                  <a:cubicBezTo>
                    <a:pt x="4032" y="1061"/>
                    <a:pt x="4032" y="1061"/>
                    <a:pt x="4032" y="1061"/>
                  </a:cubicBezTo>
                  <a:cubicBezTo>
                    <a:pt x="3989" y="1061"/>
                    <a:pt x="3989" y="1061"/>
                    <a:pt x="3989" y="1061"/>
                  </a:cubicBezTo>
                  <a:cubicBezTo>
                    <a:pt x="3989" y="1052"/>
                    <a:pt x="3984" y="1018"/>
                    <a:pt x="3943" y="995"/>
                  </a:cubicBezTo>
                  <a:cubicBezTo>
                    <a:pt x="3943" y="975"/>
                    <a:pt x="3943" y="975"/>
                    <a:pt x="3943" y="975"/>
                  </a:cubicBezTo>
                  <a:cubicBezTo>
                    <a:pt x="3933" y="975"/>
                    <a:pt x="3933" y="975"/>
                    <a:pt x="3933" y="975"/>
                  </a:cubicBezTo>
                  <a:cubicBezTo>
                    <a:pt x="3923" y="975"/>
                    <a:pt x="3923" y="975"/>
                    <a:pt x="3923" y="975"/>
                  </a:cubicBezTo>
                  <a:cubicBezTo>
                    <a:pt x="3923" y="995"/>
                    <a:pt x="3923" y="995"/>
                    <a:pt x="3923" y="995"/>
                  </a:cubicBezTo>
                  <a:cubicBezTo>
                    <a:pt x="3882" y="1018"/>
                    <a:pt x="3877" y="1052"/>
                    <a:pt x="3877" y="1061"/>
                  </a:cubicBezTo>
                  <a:cubicBezTo>
                    <a:pt x="3877" y="1070"/>
                    <a:pt x="3885" y="1078"/>
                    <a:pt x="3885" y="1078"/>
                  </a:cubicBezTo>
                  <a:cubicBezTo>
                    <a:pt x="3859" y="1078"/>
                    <a:pt x="3859" y="1078"/>
                    <a:pt x="3859" y="1078"/>
                  </a:cubicBezTo>
                  <a:cubicBezTo>
                    <a:pt x="3846" y="1078"/>
                    <a:pt x="3846" y="1078"/>
                    <a:pt x="3846" y="1078"/>
                  </a:cubicBezTo>
                  <a:cubicBezTo>
                    <a:pt x="3809" y="1051"/>
                    <a:pt x="3809" y="1051"/>
                    <a:pt x="3809" y="1051"/>
                  </a:cubicBezTo>
                  <a:cubicBezTo>
                    <a:pt x="3781" y="1070"/>
                    <a:pt x="3781" y="1070"/>
                    <a:pt x="3781" y="1070"/>
                  </a:cubicBezTo>
                  <a:cubicBezTo>
                    <a:pt x="3770" y="1080"/>
                    <a:pt x="3770" y="1080"/>
                    <a:pt x="3770" y="1080"/>
                  </a:cubicBezTo>
                  <a:cubicBezTo>
                    <a:pt x="3742" y="1080"/>
                    <a:pt x="3742" y="1080"/>
                    <a:pt x="3742" y="1080"/>
                  </a:cubicBezTo>
                  <a:cubicBezTo>
                    <a:pt x="3742" y="1095"/>
                    <a:pt x="3742" y="1095"/>
                    <a:pt x="3742" y="1095"/>
                  </a:cubicBezTo>
                  <a:cubicBezTo>
                    <a:pt x="3759" y="1095"/>
                    <a:pt x="3763" y="1109"/>
                    <a:pt x="3763" y="1109"/>
                  </a:cubicBezTo>
                  <a:cubicBezTo>
                    <a:pt x="3763" y="1133"/>
                    <a:pt x="3763" y="1133"/>
                    <a:pt x="3763" y="1133"/>
                  </a:cubicBezTo>
                  <a:cubicBezTo>
                    <a:pt x="3734" y="1133"/>
                    <a:pt x="3734" y="1133"/>
                    <a:pt x="3734" y="1133"/>
                  </a:cubicBezTo>
                  <a:cubicBezTo>
                    <a:pt x="3734" y="1123"/>
                    <a:pt x="3734" y="1123"/>
                    <a:pt x="3734" y="1123"/>
                  </a:cubicBezTo>
                  <a:cubicBezTo>
                    <a:pt x="3673" y="1123"/>
                    <a:pt x="3673" y="1123"/>
                    <a:pt x="3673" y="1123"/>
                  </a:cubicBezTo>
                  <a:cubicBezTo>
                    <a:pt x="3673" y="1147"/>
                    <a:pt x="3673" y="1147"/>
                    <a:pt x="3673" y="1147"/>
                  </a:cubicBezTo>
                  <a:cubicBezTo>
                    <a:pt x="3635" y="1147"/>
                    <a:pt x="3635" y="1147"/>
                    <a:pt x="3635" y="1147"/>
                  </a:cubicBezTo>
                  <a:cubicBezTo>
                    <a:pt x="3635" y="1405"/>
                    <a:pt x="3635" y="1405"/>
                    <a:pt x="3635" y="1405"/>
                  </a:cubicBezTo>
                  <a:cubicBezTo>
                    <a:pt x="3585" y="1405"/>
                    <a:pt x="3585" y="1405"/>
                    <a:pt x="3585" y="1405"/>
                  </a:cubicBezTo>
                  <a:cubicBezTo>
                    <a:pt x="3585" y="1415"/>
                    <a:pt x="3585" y="1415"/>
                    <a:pt x="3585" y="1415"/>
                  </a:cubicBezTo>
                  <a:cubicBezTo>
                    <a:pt x="3576" y="1415"/>
                    <a:pt x="3576" y="1415"/>
                    <a:pt x="3576" y="1415"/>
                  </a:cubicBezTo>
                  <a:cubicBezTo>
                    <a:pt x="3576" y="1437"/>
                    <a:pt x="3576" y="1437"/>
                    <a:pt x="3576" y="1437"/>
                  </a:cubicBezTo>
                  <a:cubicBezTo>
                    <a:pt x="3565" y="1437"/>
                    <a:pt x="3565" y="1437"/>
                    <a:pt x="3565" y="1437"/>
                  </a:cubicBezTo>
                  <a:cubicBezTo>
                    <a:pt x="3565" y="1403"/>
                    <a:pt x="3565" y="1403"/>
                    <a:pt x="3565" y="1403"/>
                  </a:cubicBezTo>
                  <a:cubicBezTo>
                    <a:pt x="3528" y="1403"/>
                    <a:pt x="3528" y="1403"/>
                    <a:pt x="3528" y="1403"/>
                  </a:cubicBezTo>
                  <a:cubicBezTo>
                    <a:pt x="3528" y="1259"/>
                    <a:pt x="3528" y="1259"/>
                    <a:pt x="3528" y="1259"/>
                  </a:cubicBezTo>
                  <a:cubicBezTo>
                    <a:pt x="3478" y="1259"/>
                    <a:pt x="3478" y="1259"/>
                    <a:pt x="3478" y="1259"/>
                  </a:cubicBezTo>
                  <a:cubicBezTo>
                    <a:pt x="3478" y="1245"/>
                    <a:pt x="3478" y="1245"/>
                    <a:pt x="3478" y="1245"/>
                  </a:cubicBezTo>
                  <a:cubicBezTo>
                    <a:pt x="3463" y="1245"/>
                    <a:pt x="3463" y="1245"/>
                    <a:pt x="3463" y="1245"/>
                  </a:cubicBezTo>
                  <a:cubicBezTo>
                    <a:pt x="3463" y="1255"/>
                    <a:pt x="3463" y="1255"/>
                    <a:pt x="3463" y="1255"/>
                  </a:cubicBezTo>
                  <a:cubicBezTo>
                    <a:pt x="3455" y="1255"/>
                    <a:pt x="3455" y="1255"/>
                    <a:pt x="3455" y="1255"/>
                  </a:cubicBezTo>
                  <a:cubicBezTo>
                    <a:pt x="3456" y="1251"/>
                    <a:pt x="3456" y="1248"/>
                    <a:pt x="3456" y="1245"/>
                  </a:cubicBezTo>
                  <a:cubicBezTo>
                    <a:pt x="3456" y="1211"/>
                    <a:pt x="3436" y="1182"/>
                    <a:pt x="3407" y="1168"/>
                  </a:cubicBezTo>
                  <a:cubicBezTo>
                    <a:pt x="3407" y="700"/>
                    <a:pt x="3407" y="700"/>
                    <a:pt x="3407" y="700"/>
                  </a:cubicBezTo>
                  <a:cubicBezTo>
                    <a:pt x="3431" y="687"/>
                    <a:pt x="3447" y="662"/>
                    <a:pt x="3447" y="634"/>
                  </a:cubicBezTo>
                  <a:cubicBezTo>
                    <a:pt x="3447" y="597"/>
                    <a:pt x="3421" y="567"/>
                    <a:pt x="3387" y="560"/>
                  </a:cubicBezTo>
                  <a:cubicBezTo>
                    <a:pt x="3383" y="429"/>
                    <a:pt x="3383" y="429"/>
                    <a:pt x="3383" y="429"/>
                  </a:cubicBezTo>
                  <a:cubicBezTo>
                    <a:pt x="3391" y="425"/>
                    <a:pt x="3397" y="417"/>
                    <a:pt x="3397" y="407"/>
                  </a:cubicBezTo>
                  <a:cubicBezTo>
                    <a:pt x="3397" y="400"/>
                    <a:pt x="3394" y="393"/>
                    <a:pt x="3390" y="389"/>
                  </a:cubicBezTo>
                  <a:cubicBezTo>
                    <a:pt x="3390" y="372"/>
                    <a:pt x="3390" y="372"/>
                    <a:pt x="3390" y="372"/>
                  </a:cubicBezTo>
                  <a:cubicBezTo>
                    <a:pt x="3382" y="372"/>
                    <a:pt x="3382" y="372"/>
                    <a:pt x="3382" y="372"/>
                  </a:cubicBezTo>
                  <a:cubicBezTo>
                    <a:pt x="3382" y="269"/>
                    <a:pt x="3382" y="269"/>
                    <a:pt x="3382" y="269"/>
                  </a:cubicBezTo>
                  <a:cubicBezTo>
                    <a:pt x="3377" y="269"/>
                    <a:pt x="3377" y="269"/>
                    <a:pt x="3377" y="269"/>
                  </a:cubicBezTo>
                  <a:cubicBezTo>
                    <a:pt x="3377" y="187"/>
                    <a:pt x="3377" y="187"/>
                    <a:pt x="3377" y="187"/>
                  </a:cubicBezTo>
                  <a:cubicBezTo>
                    <a:pt x="3377" y="187"/>
                    <a:pt x="3385" y="187"/>
                    <a:pt x="3385" y="177"/>
                  </a:cubicBezTo>
                  <a:cubicBezTo>
                    <a:pt x="3385" y="167"/>
                    <a:pt x="3377" y="170"/>
                    <a:pt x="3377" y="170"/>
                  </a:cubicBezTo>
                  <a:cubicBezTo>
                    <a:pt x="3372" y="0"/>
                    <a:pt x="3372" y="0"/>
                    <a:pt x="3372" y="0"/>
                  </a:cubicBezTo>
                  <a:cubicBezTo>
                    <a:pt x="3367" y="170"/>
                    <a:pt x="3367" y="170"/>
                    <a:pt x="3367" y="170"/>
                  </a:cubicBezTo>
                  <a:cubicBezTo>
                    <a:pt x="3367" y="170"/>
                    <a:pt x="3359" y="167"/>
                    <a:pt x="3359" y="177"/>
                  </a:cubicBezTo>
                  <a:cubicBezTo>
                    <a:pt x="3359" y="187"/>
                    <a:pt x="3367" y="187"/>
                    <a:pt x="3367" y="187"/>
                  </a:cubicBezTo>
                  <a:cubicBezTo>
                    <a:pt x="3367" y="269"/>
                    <a:pt x="3367" y="269"/>
                    <a:pt x="3367" y="269"/>
                  </a:cubicBezTo>
                  <a:cubicBezTo>
                    <a:pt x="3362" y="269"/>
                    <a:pt x="3362" y="269"/>
                    <a:pt x="3362" y="269"/>
                  </a:cubicBezTo>
                  <a:cubicBezTo>
                    <a:pt x="3362" y="372"/>
                    <a:pt x="3362" y="372"/>
                    <a:pt x="3362" y="372"/>
                  </a:cubicBezTo>
                  <a:cubicBezTo>
                    <a:pt x="3354" y="372"/>
                    <a:pt x="3354" y="372"/>
                    <a:pt x="3354" y="372"/>
                  </a:cubicBezTo>
                  <a:cubicBezTo>
                    <a:pt x="3354" y="389"/>
                    <a:pt x="3354" y="389"/>
                    <a:pt x="3354" y="389"/>
                  </a:cubicBezTo>
                  <a:cubicBezTo>
                    <a:pt x="3350" y="393"/>
                    <a:pt x="3347" y="400"/>
                    <a:pt x="3347" y="407"/>
                  </a:cubicBezTo>
                  <a:cubicBezTo>
                    <a:pt x="3347" y="417"/>
                    <a:pt x="3353" y="425"/>
                    <a:pt x="3361" y="429"/>
                  </a:cubicBezTo>
                  <a:cubicBezTo>
                    <a:pt x="3357" y="560"/>
                    <a:pt x="3357" y="560"/>
                    <a:pt x="3357" y="560"/>
                  </a:cubicBezTo>
                  <a:cubicBezTo>
                    <a:pt x="3323" y="567"/>
                    <a:pt x="3297" y="597"/>
                    <a:pt x="3297" y="634"/>
                  </a:cubicBezTo>
                  <a:cubicBezTo>
                    <a:pt x="3297" y="659"/>
                    <a:pt x="3310" y="681"/>
                    <a:pt x="3329" y="695"/>
                  </a:cubicBezTo>
                  <a:cubicBezTo>
                    <a:pt x="3329" y="1173"/>
                    <a:pt x="3329" y="1173"/>
                    <a:pt x="3329" y="1173"/>
                  </a:cubicBezTo>
                  <a:cubicBezTo>
                    <a:pt x="3304" y="1187"/>
                    <a:pt x="3288" y="1214"/>
                    <a:pt x="3288" y="1245"/>
                  </a:cubicBezTo>
                  <a:cubicBezTo>
                    <a:pt x="3288" y="1275"/>
                    <a:pt x="3304" y="1302"/>
                    <a:pt x="3329" y="1317"/>
                  </a:cubicBezTo>
                  <a:cubicBezTo>
                    <a:pt x="3329" y="1343"/>
                    <a:pt x="3329" y="1343"/>
                    <a:pt x="3329" y="1343"/>
                  </a:cubicBezTo>
                  <a:cubicBezTo>
                    <a:pt x="3287" y="1479"/>
                    <a:pt x="3287" y="1479"/>
                    <a:pt x="3287" y="1479"/>
                  </a:cubicBezTo>
                  <a:cubicBezTo>
                    <a:pt x="3180" y="1479"/>
                    <a:pt x="3180" y="1479"/>
                    <a:pt x="3180" y="1479"/>
                  </a:cubicBezTo>
                  <a:cubicBezTo>
                    <a:pt x="3180" y="1420"/>
                    <a:pt x="3180" y="1420"/>
                    <a:pt x="3180" y="1420"/>
                  </a:cubicBezTo>
                  <a:cubicBezTo>
                    <a:pt x="3132" y="1420"/>
                    <a:pt x="3132" y="1420"/>
                    <a:pt x="3132" y="1420"/>
                  </a:cubicBezTo>
                  <a:cubicBezTo>
                    <a:pt x="3132" y="1479"/>
                    <a:pt x="3132" y="1479"/>
                    <a:pt x="3132" y="1479"/>
                  </a:cubicBezTo>
                  <a:cubicBezTo>
                    <a:pt x="2997" y="1479"/>
                    <a:pt x="2997" y="1479"/>
                    <a:pt x="2997" y="1479"/>
                  </a:cubicBezTo>
                  <a:cubicBezTo>
                    <a:pt x="2997" y="1395"/>
                    <a:pt x="2997" y="1395"/>
                    <a:pt x="2997" y="1395"/>
                  </a:cubicBezTo>
                  <a:cubicBezTo>
                    <a:pt x="2850" y="1372"/>
                    <a:pt x="2850" y="1372"/>
                    <a:pt x="2850" y="1372"/>
                  </a:cubicBezTo>
                  <a:cubicBezTo>
                    <a:pt x="2850" y="1279"/>
                    <a:pt x="2850" y="1279"/>
                    <a:pt x="2850" y="1279"/>
                  </a:cubicBezTo>
                  <a:cubicBezTo>
                    <a:pt x="2844" y="1271"/>
                    <a:pt x="2844" y="1271"/>
                    <a:pt x="2844" y="1271"/>
                  </a:cubicBezTo>
                  <a:cubicBezTo>
                    <a:pt x="2844" y="1227"/>
                    <a:pt x="2844" y="1227"/>
                    <a:pt x="2844" y="1227"/>
                  </a:cubicBezTo>
                  <a:cubicBezTo>
                    <a:pt x="2838" y="1223"/>
                    <a:pt x="2838" y="1223"/>
                    <a:pt x="2838" y="1223"/>
                  </a:cubicBezTo>
                  <a:cubicBezTo>
                    <a:pt x="2838" y="1194"/>
                    <a:pt x="2838" y="1194"/>
                    <a:pt x="2838" y="1194"/>
                  </a:cubicBezTo>
                  <a:cubicBezTo>
                    <a:pt x="2818" y="1177"/>
                    <a:pt x="2818" y="1177"/>
                    <a:pt x="2818" y="1177"/>
                  </a:cubicBezTo>
                  <a:cubicBezTo>
                    <a:pt x="2803" y="1177"/>
                    <a:pt x="2803" y="1177"/>
                    <a:pt x="2803" y="1177"/>
                  </a:cubicBezTo>
                  <a:cubicBezTo>
                    <a:pt x="2797" y="1119"/>
                    <a:pt x="2797" y="1119"/>
                    <a:pt x="2797" y="1119"/>
                  </a:cubicBezTo>
                  <a:cubicBezTo>
                    <a:pt x="2791" y="1177"/>
                    <a:pt x="2791" y="1177"/>
                    <a:pt x="2791" y="1177"/>
                  </a:cubicBezTo>
                  <a:cubicBezTo>
                    <a:pt x="2776" y="1177"/>
                    <a:pt x="2776" y="1177"/>
                    <a:pt x="2776" y="1177"/>
                  </a:cubicBezTo>
                  <a:cubicBezTo>
                    <a:pt x="2756" y="1194"/>
                    <a:pt x="2756" y="1194"/>
                    <a:pt x="2756" y="1194"/>
                  </a:cubicBezTo>
                  <a:cubicBezTo>
                    <a:pt x="2756" y="1223"/>
                    <a:pt x="2756" y="1223"/>
                    <a:pt x="2756" y="1223"/>
                  </a:cubicBezTo>
                  <a:cubicBezTo>
                    <a:pt x="2750" y="1227"/>
                    <a:pt x="2750" y="1227"/>
                    <a:pt x="2750" y="1227"/>
                  </a:cubicBezTo>
                  <a:cubicBezTo>
                    <a:pt x="2750" y="1271"/>
                    <a:pt x="2750" y="1271"/>
                    <a:pt x="2750" y="1271"/>
                  </a:cubicBezTo>
                  <a:cubicBezTo>
                    <a:pt x="2744" y="1279"/>
                    <a:pt x="2744" y="1279"/>
                    <a:pt x="2744" y="1279"/>
                  </a:cubicBezTo>
                  <a:cubicBezTo>
                    <a:pt x="2744" y="1341"/>
                    <a:pt x="2744" y="1341"/>
                    <a:pt x="2744" y="1341"/>
                  </a:cubicBezTo>
                  <a:cubicBezTo>
                    <a:pt x="2744" y="1341"/>
                    <a:pt x="2733" y="1330"/>
                    <a:pt x="2701" y="1330"/>
                  </a:cubicBezTo>
                  <a:cubicBezTo>
                    <a:pt x="2658" y="1330"/>
                    <a:pt x="2628" y="1372"/>
                    <a:pt x="2628" y="1372"/>
                  </a:cubicBezTo>
                  <a:cubicBezTo>
                    <a:pt x="2572" y="1372"/>
                    <a:pt x="2572" y="1372"/>
                    <a:pt x="2572" y="1372"/>
                  </a:cubicBezTo>
                  <a:cubicBezTo>
                    <a:pt x="2572" y="1389"/>
                    <a:pt x="2572" y="1389"/>
                    <a:pt x="2572" y="1389"/>
                  </a:cubicBezTo>
                  <a:cubicBezTo>
                    <a:pt x="2553" y="1389"/>
                    <a:pt x="2553" y="1389"/>
                    <a:pt x="2553" y="1389"/>
                  </a:cubicBezTo>
                  <a:cubicBezTo>
                    <a:pt x="2553" y="1382"/>
                    <a:pt x="2553" y="1382"/>
                    <a:pt x="2553" y="1382"/>
                  </a:cubicBezTo>
                  <a:cubicBezTo>
                    <a:pt x="2510" y="1382"/>
                    <a:pt x="2510" y="1382"/>
                    <a:pt x="2510" y="1382"/>
                  </a:cubicBezTo>
                  <a:cubicBezTo>
                    <a:pt x="2502" y="1393"/>
                    <a:pt x="2502" y="1393"/>
                    <a:pt x="2502" y="1393"/>
                  </a:cubicBezTo>
                  <a:cubicBezTo>
                    <a:pt x="2478" y="1393"/>
                    <a:pt x="2478" y="1393"/>
                    <a:pt x="2478" y="1393"/>
                  </a:cubicBezTo>
                  <a:cubicBezTo>
                    <a:pt x="2478" y="1402"/>
                    <a:pt x="2478" y="1402"/>
                    <a:pt x="2478" y="1402"/>
                  </a:cubicBezTo>
                  <a:cubicBezTo>
                    <a:pt x="2470" y="1402"/>
                    <a:pt x="2470" y="1402"/>
                    <a:pt x="2470" y="1402"/>
                  </a:cubicBezTo>
                  <a:cubicBezTo>
                    <a:pt x="2470" y="1378"/>
                    <a:pt x="2470" y="1378"/>
                    <a:pt x="2470" y="1378"/>
                  </a:cubicBezTo>
                  <a:cubicBezTo>
                    <a:pt x="2443" y="1378"/>
                    <a:pt x="2443" y="1378"/>
                    <a:pt x="2443" y="1378"/>
                  </a:cubicBezTo>
                  <a:cubicBezTo>
                    <a:pt x="2432" y="1388"/>
                    <a:pt x="2432" y="1388"/>
                    <a:pt x="2432" y="1388"/>
                  </a:cubicBezTo>
                  <a:cubicBezTo>
                    <a:pt x="2417" y="1388"/>
                    <a:pt x="2417" y="1388"/>
                    <a:pt x="2417" y="1388"/>
                  </a:cubicBezTo>
                  <a:cubicBezTo>
                    <a:pt x="2408" y="1375"/>
                    <a:pt x="2408" y="1375"/>
                    <a:pt x="2408" y="1375"/>
                  </a:cubicBezTo>
                  <a:cubicBezTo>
                    <a:pt x="2393" y="1375"/>
                    <a:pt x="2393" y="1375"/>
                    <a:pt x="2393" y="1375"/>
                  </a:cubicBezTo>
                  <a:cubicBezTo>
                    <a:pt x="2381" y="1388"/>
                    <a:pt x="2381" y="1388"/>
                    <a:pt x="2381" y="1388"/>
                  </a:cubicBezTo>
                  <a:cubicBezTo>
                    <a:pt x="2365" y="1388"/>
                    <a:pt x="2365" y="1388"/>
                    <a:pt x="2365" y="1388"/>
                  </a:cubicBezTo>
                  <a:cubicBezTo>
                    <a:pt x="2365" y="1465"/>
                    <a:pt x="2365" y="1465"/>
                    <a:pt x="2365" y="1465"/>
                  </a:cubicBezTo>
                  <a:cubicBezTo>
                    <a:pt x="2310" y="1465"/>
                    <a:pt x="2310" y="1465"/>
                    <a:pt x="2310" y="1465"/>
                  </a:cubicBezTo>
                  <a:cubicBezTo>
                    <a:pt x="2310" y="1440"/>
                    <a:pt x="2310" y="1440"/>
                    <a:pt x="2310" y="1440"/>
                  </a:cubicBezTo>
                  <a:cubicBezTo>
                    <a:pt x="2284" y="1420"/>
                    <a:pt x="2284" y="1420"/>
                    <a:pt x="2284" y="1420"/>
                  </a:cubicBezTo>
                  <a:cubicBezTo>
                    <a:pt x="2279" y="1380"/>
                    <a:pt x="2279" y="1380"/>
                    <a:pt x="2279" y="1380"/>
                  </a:cubicBezTo>
                  <a:cubicBezTo>
                    <a:pt x="2273" y="1419"/>
                    <a:pt x="2273" y="1419"/>
                    <a:pt x="2273" y="1419"/>
                  </a:cubicBezTo>
                  <a:cubicBezTo>
                    <a:pt x="2243" y="1441"/>
                    <a:pt x="2243" y="1441"/>
                    <a:pt x="2243" y="1441"/>
                  </a:cubicBezTo>
                  <a:cubicBezTo>
                    <a:pt x="2243" y="1457"/>
                    <a:pt x="2243" y="1457"/>
                    <a:pt x="2243" y="1457"/>
                  </a:cubicBezTo>
                  <a:cubicBezTo>
                    <a:pt x="2199" y="1457"/>
                    <a:pt x="2199" y="1457"/>
                    <a:pt x="2199" y="1457"/>
                  </a:cubicBezTo>
                  <a:cubicBezTo>
                    <a:pt x="2199" y="1401"/>
                    <a:pt x="2199" y="1401"/>
                    <a:pt x="2199" y="1401"/>
                  </a:cubicBezTo>
                  <a:cubicBezTo>
                    <a:pt x="2177" y="1401"/>
                    <a:pt x="2177" y="1401"/>
                    <a:pt x="2177" y="1401"/>
                  </a:cubicBezTo>
                  <a:cubicBezTo>
                    <a:pt x="2177" y="1391"/>
                    <a:pt x="2177" y="1391"/>
                    <a:pt x="2177" y="1391"/>
                  </a:cubicBezTo>
                  <a:cubicBezTo>
                    <a:pt x="2152" y="1391"/>
                    <a:pt x="2152" y="1391"/>
                    <a:pt x="2152" y="1391"/>
                  </a:cubicBezTo>
                  <a:cubicBezTo>
                    <a:pt x="2152" y="1409"/>
                    <a:pt x="2152" y="1409"/>
                    <a:pt x="2152" y="1409"/>
                  </a:cubicBezTo>
                  <a:cubicBezTo>
                    <a:pt x="2139" y="1409"/>
                    <a:pt x="2139" y="1409"/>
                    <a:pt x="2139" y="1409"/>
                  </a:cubicBezTo>
                  <a:cubicBezTo>
                    <a:pt x="2139" y="1371"/>
                    <a:pt x="2139" y="1371"/>
                    <a:pt x="2139" y="1371"/>
                  </a:cubicBezTo>
                  <a:cubicBezTo>
                    <a:pt x="2093" y="1371"/>
                    <a:pt x="2093" y="1371"/>
                    <a:pt x="2093" y="1371"/>
                  </a:cubicBezTo>
                  <a:cubicBezTo>
                    <a:pt x="2093" y="1436"/>
                    <a:pt x="2093" y="1436"/>
                    <a:pt x="2093" y="1436"/>
                  </a:cubicBezTo>
                  <a:cubicBezTo>
                    <a:pt x="2077" y="1436"/>
                    <a:pt x="2077" y="1436"/>
                    <a:pt x="2077" y="1436"/>
                  </a:cubicBezTo>
                  <a:cubicBezTo>
                    <a:pt x="2077" y="1453"/>
                    <a:pt x="2077" y="1453"/>
                    <a:pt x="2077" y="1453"/>
                  </a:cubicBezTo>
                  <a:cubicBezTo>
                    <a:pt x="2068" y="1453"/>
                    <a:pt x="2068" y="1453"/>
                    <a:pt x="2068" y="1453"/>
                  </a:cubicBezTo>
                  <a:cubicBezTo>
                    <a:pt x="2068" y="1463"/>
                    <a:pt x="2068" y="1463"/>
                    <a:pt x="2068" y="1463"/>
                  </a:cubicBezTo>
                  <a:cubicBezTo>
                    <a:pt x="2055" y="1463"/>
                    <a:pt x="2055" y="1463"/>
                    <a:pt x="2055" y="1463"/>
                  </a:cubicBezTo>
                  <a:cubicBezTo>
                    <a:pt x="2055" y="1453"/>
                    <a:pt x="2055" y="1453"/>
                    <a:pt x="2055" y="1453"/>
                  </a:cubicBezTo>
                  <a:cubicBezTo>
                    <a:pt x="2033" y="1453"/>
                    <a:pt x="2033" y="1453"/>
                    <a:pt x="2033" y="1453"/>
                  </a:cubicBezTo>
                  <a:cubicBezTo>
                    <a:pt x="2033" y="1461"/>
                    <a:pt x="2033" y="1461"/>
                    <a:pt x="2033" y="1461"/>
                  </a:cubicBezTo>
                  <a:cubicBezTo>
                    <a:pt x="2004" y="1461"/>
                    <a:pt x="2004" y="1461"/>
                    <a:pt x="2004" y="1461"/>
                  </a:cubicBezTo>
                  <a:cubicBezTo>
                    <a:pt x="2004" y="1471"/>
                    <a:pt x="2004" y="1471"/>
                    <a:pt x="2004" y="1471"/>
                  </a:cubicBezTo>
                  <a:cubicBezTo>
                    <a:pt x="1996" y="1471"/>
                    <a:pt x="1996" y="1471"/>
                    <a:pt x="1996" y="1471"/>
                  </a:cubicBezTo>
                  <a:cubicBezTo>
                    <a:pt x="1996" y="1463"/>
                    <a:pt x="1996" y="1463"/>
                    <a:pt x="1996" y="1463"/>
                  </a:cubicBezTo>
                  <a:cubicBezTo>
                    <a:pt x="1983" y="1463"/>
                    <a:pt x="1983" y="1463"/>
                    <a:pt x="1983" y="1463"/>
                  </a:cubicBezTo>
                  <a:cubicBezTo>
                    <a:pt x="1983" y="1479"/>
                    <a:pt x="1983" y="1479"/>
                    <a:pt x="1983" y="1479"/>
                  </a:cubicBezTo>
                  <a:cubicBezTo>
                    <a:pt x="1975" y="1479"/>
                    <a:pt x="1975" y="1479"/>
                    <a:pt x="1975" y="1479"/>
                  </a:cubicBezTo>
                  <a:cubicBezTo>
                    <a:pt x="1975" y="1343"/>
                    <a:pt x="1975" y="1343"/>
                    <a:pt x="1975" y="1343"/>
                  </a:cubicBezTo>
                  <a:cubicBezTo>
                    <a:pt x="1952" y="1343"/>
                    <a:pt x="1952" y="1343"/>
                    <a:pt x="1952" y="1343"/>
                  </a:cubicBezTo>
                  <a:cubicBezTo>
                    <a:pt x="1952" y="1352"/>
                    <a:pt x="1952" y="1352"/>
                    <a:pt x="1952" y="1352"/>
                  </a:cubicBezTo>
                  <a:cubicBezTo>
                    <a:pt x="1943" y="1352"/>
                    <a:pt x="1943" y="1352"/>
                    <a:pt x="1943" y="1352"/>
                  </a:cubicBezTo>
                  <a:cubicBezTo>
                    <a:pt x="1935" y="1335"/>
                    <a:pt x="1935" y="1335"/>
                    <a:pt x="1935" y="1335"/>
                  </a:cubicBezTo>
                  <a:cubicBezTo>
                    <a:pt x="1921" y="1335"/>
                    <a:pt x="1921" y="1335"/>
                    <a:pt x="1921" y="1335"/>
                  </a:cubicBezTo>
                  <a:cubicBezTo>
                    <a:pt x="1912" y="1352"/>
                    <a:pt x="1912" y="1352"/>
                    <a:pt x="1912" y="1352"/>
                  </a:cubicBezTo>
                  <a:cubicBezTo>
                    <a:pt x="1877" y="1352"/>
                    <a:pt x="1877" y="1352"/>
                    <a:pt x="1877" y="1352"/>
                  </a:cubicBezTo>
                  <a:cubicBezTo>
                    <a:pt x="1877" y="1456"/>
                    <a:pt x="1877" y="1456"/>
                    <a:pt x="1877" y="1456"/>
                  </a:cubicBezTo>
                  <a:cubicBezTo>
                    <a:pt x="1805" y="1456"/>
                    <a:pt x="1805" y="1456"/>
                    <a:pt x="1805" y="1456"/>
                  </a:cubicBezTo>
                  <a:cubicBezTo>
                    <a:pt x="1791" y="1441"/>
                    <a:pt x="1791" y="1441"/>
                    <a:pt x="1791" y="1441"/>
                  </a:cubicBezTo>
                  <a:cubicBezTo>
                    <a:pt x="1781" y="1452"/>
                    <a:pt x="1781" y="1452"/>
                    <a:pt x="1781" y="1452"/>
                  </a:cubicBezTo>
                  <a:cubicBezTo>
                    <a:pt x="1771" y="1452"/>
                    <a:pt x="1771" y="1452"/>
                    <a:pt x="1771" y="1452"/>
                  </a:cubicBezTo>
                  <a:cubicBezTo>
                    <a:pt x="1756" y="1437"/>
                    <a:pt x="1756" y="1437"/>
                    <a:pt x="1756" y="1437"/>
                  </a:cubicBezTo>
                  <a:cubicBezTo>
                    <a:pt x="1744" y="1437"/>
                    <a:pt x="1744" y="1437"/>
                    <a:pt x="1744" y="1437"/>
                  </a:cubicBezTo>
                  <a:cubicBezTo>
                    <a:pt x="1731" y="1448"/>
                    <a:pt x="1731" y="1448"/>
                    <a:pt x="1731" y="1448"/>
                  </a:cubicBezTo>
                  <a:cubicBezTo>
                    <a:pt x="1699" y="1448"/>
                    <a:pt x="1699" y="1448"/>
                    <a:pt x="1699" y="1448"/>
                  </a:cubicBezTo>
                  <a:cubicBezTo>
                    <a:pt x="1699" y="1437"/>
                    <a:pt x="1699" y="1437"/>
                    <a:pt x="1699" y="1437"/>
                  </a:cubicBezTo>
                  <a:cubicBezTo>
                    <a:pt x="1673" y="1437"/>
                    <a:pt x="1673" y="1437"/>
                    <a:pt x="1673" y="1437"/>
                  </a:cubicBezTo>
                  <a:cubicBezTo>
                    <a:pt x="1673" y="1469"/>
                    <a:pt x="1673" y="1469"/>
                    <a:pt x="1673" y="1469"/>
                  </a:cubicBezTo>
                  <a:cubicBezTo>
                    <a:pt x="1656" y="1469"/>
                    <a:pt x="1656" y="1469"/>
                    <a:pt x="1656" y="1469"/>
                  </a:cubicBezTo>
                  <a:cubicBezTo>
                    <a:pt x="1656" y="1459"/>
                    <a:pt x="1656" y="1459"/>
                    <a:pt x="1656" y="1459"/>
                  </a:cubicBezTo>
                  <a:cubicBezTo>
                    <a:pt x="1619" y="1459"/>
                    <a:pt x="1619" y="1459"/>
                    <a:pt x="1619" y="1459"/>
                  </a:cubicBezTo>
                  <a:cubicBezTo>
                    <a:pt x="1619" y="1448"/>
                    <a:pt x="1619" y="1448"/>
                    <a:pt x="1619" y="1448"/>
                  </a:cubicBezTo>
                  <a:cubicBezTo>
                    <a:pt x="1587" y="1448"/>
                    <a:pt x="1587" y="1448"/>
                    <a:pt x="1587" y="1448"/>
                  </a:cubicBezTo>
                  <a:cubicBezTo>
                    <a:pt x="1587" y="1459"/>
                    <a:pt x="1587" y="1459"/>
                    <a:pt x="1587" y="1459"/>
                  </a:cubicBezTo>
                  <a:cubicBezTo>
                    <a:pt x="1563" y="1459"/>
                    <a:pt x="1563" y="1459"/>
                    <a:pt x="1563" y="1459"/>
                  </a:cubicBezTo>
                  <a:cubicBezTo>
                    <a:pt x="1563" y="1407"/>
                    <a:pt x="1563" y="1407"/>
                    <a:pt x="1563" y="1407"/>
                  </a:cubicBezTo>
                  <a:cubicBezTo>
                    <a:pt x="1531" y="1393"/>
                    <a:pt x="1531" y="1393"/>
                    <a:pt x="1531" y="1393"/>
                  </a:cubicBezTo>
                  <a:cubicBezTo>
                    <a:pt x="1531" y="1408"/>
                    <a:pt x="1531" y="1408"/>
                    <a:pt x="1531" y="1408"/>
                  </a:cubicBezTo>
                  <a:cubicBezTo>
                    <a:pt x="1524" y="1408"/>
                    <a:pt x="1524" y="1408"/>
                    <a:pt x="1524" y="1408"/>
                  </a:cubicBezTo>
                  <a:cubicBezTo>
                    <a:pt x="1524" y="1331"/>
                    <a:pt x="1524" y="1331"/>
                    <a:pt x="1524" y="1331"/>
                  </a:cubicBezTo>
                  <a:cubicBezTo>
                    <a:pt x="1507" y="1331"/>
                    <a:pt x="1507" y="1331"/>
                    <a:pt x="1507" y="1331"/>
                  </a:cubicBezTo>
                  <a:cubicBezTo>
                    <a:pt x="1507" y="1307"/>
                    <a:pt x="1507" y="1307"/>
                    <a:pt x="1507" y="1307"/>
                  </a:cubicBezTo>
                  <a:cubicBezTo>
                    <a:pt x="1479" y="1307"/>
                    <a:pt x="1479" y="1307"/>
                    <a:pt x="1479" y="1307"/>
                  </a:cubicBezTo>
                  <a:cubicBezTo>
                    <a:pt x="1479" y="1281"/>
                    <a:pt x="1479" y="1281"/>
                    <a:pt x="1479" y="1281"/>
                  </a:cubicBezTo>
                  <a:cubicBezTo>
                    <a:pt x="1465" y="1281"/>
                    <a:pt x="1465" y="1281"/>
                    <a:pt x="1465" y="1281"/>
                  </a:cubicBezTo>
                  <a:cubicBezTo>
                    <a:pt x="1465" y="1307"/>
                    <a:pt x="1465" y="1307"/>
                    <a:pt x="1465" y="1307"/>
                  </a:cubicBezTo>
                  <a:cubicBezTo>
                    <a:pt x="1443" y="1307"/>
                    <a:pt x="1443" y="1307"/>
                    <a:pt x="1443" y="1307"/>
                  </a:cubicBezTo>
                  <a:cubicBezTo>
                    <a:pt x="1443" y="1265"/>
                    <a:pt x="1443" y="1265"/>
                    <a:pt x="1443" y="1265"/>
                  </a:cubicBezTo>
                  <a:cubicBezTo>
                    <a:pt x="1443" y="1265"/>
                    <a:pt x="1412" y="1232"/>
                    <a:pt x="1389" y="1232"/>
                  </a:cubicBezTo>
                  <a:cubicBezTo>
                    <a:pt x="1367" y="1232"/>
                    <a:pt x="1337" y="1269"/>
                    <a:pt x="1337" y="1269"/>
                  </a:cubicBezTo>
                  <a:cubicBezTo>
                    <a:pt x="1337" y="1359"/>
                    <a:pt x="1337" y="1359"/>
                    <a:pt x="1337" y="1359"/>
                  </a:cubicBezTo>
                  <a:cubicBezTo>
                    <a:pt x="1315" y="1359"/>
                    <a:pt x="1315" y="1359"/>
                    <a:pt x="1315" y="1359"/>
                  </a:cubicBezTo>
                  <a:cubicBezTo>
                    <a:pt x="1315" y="1417"/>
                    <a:pt x="1315" y="1417"/>
                    <a:pt x="1315" y="1417"/>
                  </a:cubicBezTo>
                  <a:cubicBezTo>
                    <a:pt x="1275" y="1432"/>
                    <a:pt x="1275" y="1432"/>
                    <a:pt x="1275" y="1432"/>
                  </a:cubicBezTo>
                  <a:cubicBezTo>
                    <a:pt x="1275" y="1445"/>
                    <a:pt x="1275" y="1445"/>
                    <a:pt x="1275" y="1445"/>
                  </a:cubicBezTo>
                  <a:cubicBezTo>
                    <a:pt x="1267" y="1445"/>
                    <a:pt x="1267" y="1445"/>
                    <a:pt x="1267" y="1445"/>
                  </a:cubicBezTo>
                  <a:cubicBezTo>
                    <a:pt x="1267" y="1421"/>
                    <a:pt x="1267" y="1421"/>
                    <a:pt x="1267" y="1421"/>
                  </a:cubicBezTo>
                  <a:cubicBezTo>
                    <a:pt x="1253" y="1421"/>
                    <a:pt x="1253" y="1421"/>
                    <a:pt x="1253" y="1421"/>
                  </a:cubicBezTo>
                  <a:cubicBezTo>
                    <a:pt x="1235" y="1395"/>
                    <a:pt x="1235" y="1395"/>
                    <a:pt x="1235" y="1395"/>
                  </a:cubicBezTo>
                  <a:cubicBezTo>
                    <a:pt x="1213" y="1416"/>
                    <a:pt x="1213" y="1416"/>
                    <a:pt x="1213" y="1416"/>
                  </a:cubicBezTo>
                  <a:cubicBezTo>
                    <a:pt x="1213" y="1399"/>
                    <a:pt x="1213" y="1399"/>
                    <a:pt x="1213" y="1399"/>
                  </a:cubicBezTo>
                  <a:cubicBezTo>
                    <a:pt x="1200" y="1399"/>
                    <a:pt x="1200" y="1399"/>
                    <a:pt x="1200" y="1399"/>
                  </a:cubicBezTo>
                  <a:cubicBezTo>
                    <a:pt x="1200" y="1409"/>
                    <a:pt x="1200" y="1409"/>
                    <a:pt x="1200" y="1409"/>
                  </a:cubicBezTo>
                  <a:cubicBezTo>
                    <a:pt x="1189" y="1409"/>
                    <a:pt x="1189" y="1409"/>
                    <a:pt x="1189" y="1409"/>
                  </a:cubicBezTo>
                  <a:cubicBezTo>
                    <a:pt x="1189" y="1392"/>
                    <a:pt x="1189" y="1392"/>
                    <a:pt x="1189" y="1392"/>
                  </a:cubicBezTo>
                  <a:cubicBezTo>
                    <a:pt x="1164" y="1392"/>
                    <a:pt x="1164" y="1392"/>
                    <a:pt x="1164" y="1392"/>
                  </a:cubicBezTo>
                  <a:cubicBezTo>
                    <a:pt x="1164" y="1401"/>
                    <a:pt x="1164" y="1401"/>
                    <a:pt x="1164" y="1401"/>
                  </a:cubicBezTo>
                  <a:cubicBezTo>
                    <a:pt x="1155" y="1401"/>
                    <a:pt x="1155" y="1401"/>
                    <a:pt x="1155" y="1401"/>
                  </a:cubicBezTo>
                  <a:cubicBezTo>
                    <a:pt x="1155" y="1417"/>
                    <a:pt x="1155" y="1417"/>
                    <a:pt x="1155" y="1417"/>
                  </a:cubicBezTo>
                  <a:cubicBezTo>
                    <a:pt x="1133" y="1417"/>
                    <a:pt x="1133" y="1417"/>
                    <a:pt x="1133" y="1417"/>
                  </a:cubicBezTo>
                  <a:cubicBezTo>
                    <a:pt x="1133" y="1397"/>
                    <a:pt x="1133" y="1397"/>
                    <a:pt x="1133" y="1397"/>
                  </a:cubicBezTo>
                  <a:cubicBezTo>
                    <a:pt x="1123" y="1397"/>
                    <a:pt x="1123" y="1397"/>
                    <a:pt x="1123" y="1397"/>
                  </a:cubicBezTo>
                  <a:cubicBezTo>
                    <a:pt x="1112" y="1385"/>
                    <a:pt x="1112" y="1385"/>
                    <a:pt x="1112" y="1385"/>
                  </a:cubicBezTo>
                  <a:cubicBezTo>
                    <a:pt x="1104" y="1391"/>
                    <a:pt x="1104" y="1391"/>
                    <a:pt x="1104" y="1391"/>
                  </a:cubicBezTo>
                  <a:cubicBezTo>
                    <a:pt x="1095" y="1391"/>
                    <a:pt x="1095" y="1391"/>
                    <a:pt x="1095" y="1391"/>
                  </a:cubicBezTo>
                  <a:cubicBezTo>
                    <a:pt x="1076" y="1368"/>
                    <a:pt x="1076" y="1368"/>
                    <a:pt x="1076" y="1368"/>
                  </a:cubicBezTo>
                  <a:cubicBezTo>
                    <a:pt x="1063" y="1389"/>
                    <a:pt x="1063" y="1389"/>
                    <a:pt x="1063" y="1389"/>
                  </a:cubicBezTo>
                  <a:cubicBezTo>
                    <a:pt x="1051" y="1389"/>
                    <a:pt x="1051" y="1389"/>
                    <a:pt x="1051" y="1389"/>
                  </a:cubicBezTo>
                  <a:cubicBezTo>
                    <a:pt x="1051" y="1371"/>
                    <a:pt x="1051" y="1371"/>
                    <a:pt x="1051" y="1371"/>
                  </a:cubicBezTo>
                  <a:cubicBezTo>
                    <a:pt x="1031" y="1371"/>
                    <a:pt x="1031" y="1371"/>
                    <a:pt x="1031" y="1371"/>
                  </a:cubicBezTo>
                  <a:cubicBezTo>
                    <a:pt x="1031" y="1391"/>
                    <a:pt x="1031" y="1391"/>
                    <a:pt x="1031" y="1391"/>
                  </a:cubicBezTo>
                  <a:cubicBezTo>
                    <a:pt x="1020" y="1403"/>
                    <a:pt x="1020" y="1403"/>
                    <a:pt x="1020" y="1403"/>
                  </a:cubicBezTo>
                  <a:cubicBezTo>
                    <a:pt x="1012" y="1403"/>
                    <a:pt x="1012" y="1403"/>
                    <a:pt x="1012" y="1403"/>
                  </a:cubicBezTo>
                  <a:cubicBezTo>
                    <a:pt x="1012" y="1376"/>
                    <a:pt x="1012" y="1376"/>
                    <a:pt x="1012" y="1376"/>
                  </a:cubicBezTo>
                  <a:cubicBezTo>
                    <a:pt x="999" y="1376"/>
                    <a:pt x="999" y="1376"/>
                    <a:pt x="999" y="1376"/>
                  </a:cubicBezTo>
                  <a:cubicBezTo>
                    <a:pt x="988" y="1359"/>
                    <a:pt x="988" y="1359"/>
                    <a:pt x="988" y="1359"/>
                  </a:cubicBezTo>
                  <a:cubicBezTo>
                    <a:pt x="969" y="1381"/>
                    <a:pt x="969" y="1381"/>
                    <a:pt x="969" y="1381"/>
                  </a:cubicBezTo>
                  <a:cubicBezTo>
                    <a:pt x="969" y="1224"/>
                    <a:pt x="969" y="1224"/>
                    <a:pt x="969" y="1224"/>
                  </a:cubicBezTo>
                  <a:cubicBezTo>
                    <a:pt x="943" y="1224"/>
                    <a:pt x="943" y="1224"/>
                    <a:pt x="943" y="1224"/>
                  </a:cubicBezTo>
                  <a:cubicBezTo>
                    <a:pt x="943" y="1212"/>
                    <a:pt x="943" y="1212"/>
                    <a:pt x="943" y="1212"/>
                  </a:cubicBezTo>
                  <a:cubicBezTo>
                    <a:pt x="969" y="1212"/>
                    <a:pt x="969" y="1212"/>
                    <a:pt x="969" y="1212"/>
                  </a:cubicBezTo>
                  <a:cubicBezTo>
                    <a:pt x="969" y="1204"/>
                    <a:pt x="969" y="1204"/>
                    <a:pt x="969" y="1204"/>
                  </a:cubicBezTo>
                  <a:cubicBezTo>
                    <a:pt x="847" y="1204"/>
                    <a:pt x="847" y="1204"/>
                    <a:pt x="847" y="1204"/>
                  </a:cubicBezTo>
                  <a:cubicBezTo>
                    <a:pt x="847" y="1211"/>
                    <a:pt x="847" y="1211"/>
                    <a:pt x="847" y="1211"/>
                  </a:cubicBezTo>
                  <a:cubicBezTo>
                    <a:pt x="857" y="1211"/>
                    <a:pt x="857" y="1211"/>
                    <a:pt x="857" y="1211"/>
                  </a:cubicBezTo>
                  <a:cubicBezTo>
                    <a:pt x="857" y="1224"/>
                    <a:pt x="857" y="1224"/>
                    <a:pt x="857" y="1224"/>
                  </a:cubicBezTo>
                  <a:cubicBezTo>
                    <a:pt x="843" y="1224"/>
                    <a:pt x="843" y="1224"/>
                    <a:pt x="843" y="1224"/>
                  </a:cubicBezTo>
                  <a:cubicBezTo>
                    <a:pt x="843" y="1375"/>
                    <a:pt x="843" y="1375"/>
                    <a:pt x="843" y="1375"/>
                  </a:cubicBezTo>
                  <a:cubicBezTo>
                    <a:pt x="828" y="1375"/>
                    <a:pt x="828" y="1375"/>
                    <a:pt x="828" y="1375"/>
                  </a:cubicBezTo>
                  <a:cubicBezTo>
                    <a:pt x="828" y="1387"/>
                    <a:pt x="828" y="1387"/>
                    <a:pt x="828" y="1387"/>
                  </a:cubicBezTo>
                  <a:cubicBezTo>
                    <a:pt x="816" y="1387"/>
                    <a:pt x="816" y="1387"/>
                    <a:pt x="816" y="1387"/>
                  </a:cubicBezTo>
                  <a:cubicBezTo>
                    <a:pt x="816" y="1403"/>
                    <a:pt x="816" y="1403"/>
                    <a:pt x="816" y="1403"/>
                  </a:cubicBezTo>
                  <a:cubicBezTo>
                    <a:pt x="804" y="1403"/>
                    <a:pt x="804" y="1403"/>
                    <a:pt x="804" y="1403"/>
                  </a:cubicBezTo>
                  <a:cubicBezTo>
                    <a:pt x="787" y="1393"/>
                    <a:pt x="787" y="1393"/>
                    <a:pt x="787" y="1393"/>
                  </a:cubicBezTo>
                  <a:cubicBezTo>
                    <a:pt x="787" y="1193"/>
                    <a:pt x="787" y="1193"/>
                    <a:pt x="787" y="1193"/>
                  </a:cubicBezTo>
                  <a:cubicBezTo>
                    <a:pt x="691" y="1193"/>
                    <a:pt x="691" y="1193"/>
                    <a:pt x="691" y="1193"/>
                  </a:cubicBezTo>
                  <a:cubicBezTo>
                    <a:pt x="691" y="1427"/>
                    <a:pt x="691" y="1427"/>
                    <a:pt x="691" y="1427"/>
                  </a:cubicBezTo>
                  <a:cubicBezTo>
                    <a:pt x="664" y="1427"/>
                    <a:pt x="664" y="1427"/>
                    <a:pt x="664" y="1427"/>
                  </a:cubicBezTo>
                  <a:cubicBezTo>
                    <a:pt x="664" y="1445"/>
                    <a:pt x="664" y="1445"/>
                    <a:pt x="664" y="1445"/>
                  </a:cubicBezTo>
                  <a:cubicBezTo>
                    <a:pt x="640" y="1445"/>
                    <a:pt x="640" y="1445"/>
                    <a:pt x="640" y="1445"/>
                  </a:cubicBezTo>
                  <a:cubicBezTo>
                    <a:pt x="640" y="1436"/>
                    <a:pt x="640" y="1436"/>
                    <a:pt x="640" y="1436"/>
                  </a:cubicBezTo>
                  <a:cubicBezTo>
                    <a:pt x="625" y="1436"/>
                    <a:pt x="625" y="1436"/>
                    <a:pt x="625" y="1436"/>
                  </a:cubicBezTo>
                  <a:cubicBezTo>
                    <a:pt x="625" y="1237"/>
                    <a:pt x="625" y="1237"/>
                    <a:pt x="625" y="1237"/>
                  </a:cubicBezTo>
                  <a:cubicBezTo>
                    <a:pt x="601" y="1237"/>
                    <a:pt x="601" y="1237"/>
                    <a:pt x="601" y="1237"/>
                  </a:cubicBezTo>
                  <a:cubicBezTo>
                    <a:pt x="601" y="1228"/>
                    <a:pt x="601" y="1228"/>
                    <a:pt x="601" y="1228"/>
                  </a:cubicBezTo>
                  <a:cubicBezTo>
                    <a:pt x="536" y="1228"/>
                    <a:pt x="536" y="1228"/>
                    <a:pt x="536" y="1228"/>
                  </a:cubicBezTo>
                  <a:cubicBezTo>
                    <a:pt x="536" y="1241"/>
                    <a:pt x="536" y="1241"/>
                    <a:pt x="536" y="1241"/>
                  </a:cubicBezTo>
                  <a:cubicBezTo>
                    <a:pt x="515" y="1241"/>
                    <a:pt x="515" y="1241"/>
                    <a:pt x="515" y="1241"/>
                  </a:cubicBezTo>
                  <a:cubicBezTo>
                    <a:pt x="515" y="1227"/>
                    <a:pt x="515" y="1227"/>
                    <a:pt x="515" y="1227"/>
                  </a:cubicBezTo>
                  <a:cubicBezTo>
                    <a:pt x="501" y="1227"/>
                    <a:pt x="501" y="1227"/>
                    <a:pt x="501" y="1227"/>
                  </a:cubicBezTo>
                  <a:cubicBezTo>
                    <a:pt x="501" y="1227"/>
                    <a:pt x="487" y="1169"/>
                    <a:pt x="456" y="1169"/>
                  </a:cubicBezTo>
                  <a:cubicBezTo>
                    <a:pt x="425" y="1169"/>
                    <a:pt x="401" y="1224"/>
                    <a:pt x="401" y="1224"/>
                  </a:cubicBezTo>
                  <a:cubicBezTo>
                    <a:pt x="392" y="1224"/>
                    <a:pt x="392" y="1224"/>
                    <a:pt x="392" y="1224"/>
                  </a:cubicBezTo>
                  <a:cubicBezTo>
                    <a:pt x="392" y="1243"/>
                    <a:pt x="392" y="1243"/>
                    <a:pt x="392" y="1243"/>
                  </a:cubicBezTo>
                  <a:cubicBezTo>
                    <a:pt x="373" y="1243"/>
                    <a:pt x="373" y="1243"/>
                    <a:pt x="373" y="1243"/>
                  </a:cubicBezTo>
                  <a:cubicBezTo>
                    <a:pt x="373" y="1233"/>
                    <a:pt x="373" y="1233"/>
                    <a:pt x="373" y="1233"/>
                  </a:cubicBezTo>
                  <a:cubicBezTo>
                    <a:pt x="320" y="1233"/>
                    <a:pt x="320" y="1233"/>
                    <a:pt x="320" y="1233"/>
                  </a:cubicBezTo>
                  <a:cubicBezTo>
                    <a:pt x="320" y="1245"/>
                    <a:pt x="320" y="1245"/>
                    <a:pt x="320" y="1245"/>
                  </a:cubicBezTo>
                  <a:cubicBezTo>
                    <a:pt x="303" y="1245"/>
                    <a:pt x="303" y="1245"/>
                    <a:pt x="303" y="1245"/>
                  </a:cubicBezTo>
                  <a:cubicBezTo>
                    <a:pt x="288" y="1257"/>
                    <a:pt x="288" y="1257"/>
                    <a:pt x="288" y="1257"/>
                  </a:cubicBezTo>
                  <a:cubicBezTo>
                    <a:pt x="288" y="1331"/>
                    <a:pt x="288" y="1331"/>
                    <a:pt x="288" y="1331"/>
                  </a:cubicBezTo>
                  <a:cubicBezTo>
                    <a:pt x="268" y="1331"/>
                    <a:pt x="268" y="1331"/>
                    <a:pt x="268" y="1331"/>
                  </a:cubicBezTo>
                  <a:cubicBezTo>
                    <a:pt x="268" y="1373"/>
                    <a:pt x="268" y="1373"/>
                    <a:pt x="268" y="1373"/>
                  </a:cubicBezTo>
                  <a:cubicBezTo>
                    <a:pt x="252" y="1373"/>
                    <a:pt x="252" y="1373"/>
                    <a:pt x="252" y="1373"/>
                  </a:cubicBezTo>
                  <a:cubicBezTo>
                    <a:pt x="252" y="1325"/>
                    <a:pt x="252" y="1325"/>
                    <a:pt x="252" y="1325"/>
                  </a:cubicBezTo>
                  <a:cubicBezTo>
                    <a:pt x="236" y="1325"/>
                    <a:pt x="236" y="1325"/>
                    <a:pt x="236" y="1325"/>
                  </a:cubicBezTo>
                  <a:cubicBezTo>
                    <a:pt x="236" y="1342"/>
                    <a:pt x="236" y="1342"/>
                    <a:pt x="236" y="1342"/>
                  </a:cubicBezTo>
                  <a:cubicBezTo>
                    <a:pt x="218" y="1342"/>
                    <a:pt x="218" y="1342"/>
                    <a:pt x="218" y="1342"/>
                  </a:cubicBezTo>
                  <a:cubicBezTo>
                    <a:pt x="218" y="1331"/>
                    <a:pt x="218" y="1331"/>
                    <a:pt x="218" y="1331"/>
                  </a:cubicBezTo>
                  <a:cubicBezTo>
                    <a:pt x="195" y="1331"/>
                    <a:pt x="195" y="1331"/>
                    <a:pt x="195" y="1331"/>
                  </a:cubicBezTo>
                  <a:cubicBezTo>
                    <a:pt x="195" y="1312"/>
                    <a:pt x="195" y="1312"/>
                    <a:pt x="195" y="1312"/>
                  </a:cubicBezTo>
                  <a:cubicBezTo>
                    <a:pt x="182" y="1299"/>
                    <a:pt x="182" y="1299"/>
                    <a:pt x="182" y="1299"/>
                  </a:cubicBezTo>
                  <a:cubicBezTo>
                    <a:pt x="168" y="1283"/>
                    <a:pt x="168" y="1283"/>
                    <a:pt x="168" y="1283"/>
                  </a:cubicBezTo>
                  <a:cubicBezTo>
                    <a:pt x="134" y="1283"/>
                    <a:pt x="134" y="1283"/>
                    <a:pt x="134" y="1283"/>
                  </a:cubicBezTo>
                  <a:cubicBezTo>
                    <a:pt x="102" y="1307"/>
                    <a:pt x="102" y="1307"/>
                    <a:pt x="102" y="1307"/>
                  </a:cubicBezTo>
                  <a:cubicBezTo>
                    <a:pt x="78" y="1307"/>
                    <a:pt x="78" y="1307"/>
                    <a:pt x="78" y="1307"/>
                  </a:cubicBezTo>
                  <a:cubicBezTo>
                    <a:pt x="78" y="1401"/>
                    <a:pt x="78" y="1401"/>
                    <a:pt x="78" y="1401"/>
                  </a:cubicBezTo>
                  <a:cubicBezTo>
                    <a:pt x="56" y="1357"/>
                    <a:pt x="56" y="1357"/>
                    <a:pt x="56" y="1357"/>
                  </a:cubicBezTo>
                  <a:cubicBezTo>
                    <a:pt x="56" y="1333"/>
                    <a:pt x="56" y="1333"/>
                    <a:pt x="56" y="1333"/>
                  </a:cubicBezTo>
                  <a:cubicBezTo>
                    <a:pt x="0" y="1333"/>
                    <a:pt x="0" y="1333"/>
                    <a:pt x="0" y="1333"/>
                  </a:cubicBezTo>
                  <a:cubicBezTo>
                    <a:pt x="0" y="1542"/>
                    <a:pt x="0" y="1542"/>
                    <a:pt x="0" y="1542"/>
                  </a:cubicBezTo>
                  <a:cubicBezTo>
                    <a:pt x="8000" y="1542"/>
                    <a:pt x="8000" y="1542"/>
                    <a:pt x="8000" y="1542"/>
                  </a:cubicBezTo>
                  <a:cubicBezTo>
                    <a:pt x="8000" y="1472"/>
                    <a:pt x="8000" y="1472"/>
                    <a:pt x="8000" y="1472"/>
                  </a:cubicBezTo>
                  <a:lnTo>
                    <a:pt x="7978" y="1472"/>
                  </a:lnTo>
                  <a:close/>
                  <a:moveTo>
                    <a:pt x="3369" y="1457"/>
                  </a:moveTo>
                  <a:cubicBezTo>
                    <a:pt x="3356" y="1457"/>
                    <a:pt x="3356" y="1457"/>
                    <a:pt x="3356" y="1457"/>
                  </a:cubicBezTo>
                  <a:cubicBezTo>
                    <a:pt x="3356" y="1408"/>
                    <a:pt x="3356" y="1408"/>
                    <a:pt x="3356" y="1408"/>
                  </a:cubicBezTo>
                  <a:cubicBezTo>
                    <a:pt x="3369" y="1408"/>
                    <a:pt x="3369" y="1408"/>
                    <a:pt x="3369" y="1408"/>
                  </a:cubicBezTo>
                  <a:lnTo>
                    <a:pt x="3369" y="1457"/>
                  </a:lnTo>
                  <a:close/>
                  <a:moveTo>
                    <a:pt x="3369" y="1389"/>
                  </a:moveTo>
                  <a:cubicBezTo>
                    <a:pt x="3356" y="1389"/>
                    <a:pt x="3356" y="1389"/>
                    <a:pt x="3356" y="1389"/>
                  </a:cubicBezTo>
                  <a:cubicBezTo>
                    <a:pt x="3356" y="1335"/>
                    <a:pt x="3356" y="1335"/>
                    <a:pt x="3356" y="1335"/>
                  </a:cubicBezTo>
                  <a:cubicBezTo>
                    <a:pt x="3369" y="1335"/>
                    <a:pt x="3369" y="1335"/>
                    <a:pt x="3369" y="1335"/>
                  </a:cubicBezTo>
                  <a:lnTo>
                    <a:pt x="3369" y="1389"/>
                  </a:lnTo>
                  <a:close/>
                  <a:moveTo>
                    <a:pt x="3356" y="1141"/>
                  </a:moveTo>
                  <a:cubicBezTo>
                    <a:pt x="3356" y="1098"/>
                    <a:pt x="3356" y="1098"/>
                    <a:pt x="3356" y="1098"/>
                  </a:cubicBezTo>
                  <a:cubicBezTo>
                    <a:pt x="3356" y="1098"/>
                    <a:pt x="3373" y="1103"/>
                    <a:pt x="3373" y="1119"/>
                  </a:cubicBezTo>
                  <a:cubicBezTo>
                    <a:pt x="3373" y="1136"/>
                    <a:pt x="3356" y="1141"/>
                    <a:pt x="3356" y="1141"/>
                  </a:cubicBezTo>
                  <a:close/>
                  <a:moveTo>
                    <a:pt x="3356" y="1060"/>
                  </a:moveTo>
                  <a:cubicBezTo>
                    <a:pt x="3356" y="1024"/>
                    <a:pt x="3356" y="1024"/>
                    <a:pt x="3356" y="1024"/>
                  </a:cubicBezTo>
                  <a:cubicBezTo>
                    <a:pt x="3356" y="1024"/>
                    <a:pt x="3373" y="1029"/>
                    <a:pt x="3373" y="1042"/>
                  </a:cubicBezTo>
                  <a:cubicBezTo>
                    <a:pt x="3373" y="1055"/>
                    <a:pt x="3356" y="1060"/>
                    <a:pt x="3356" y="1060"/>
                  </a:cubicBezTo>
                  <a:close/>
                  <a:moveTo>
                    <a:pt x="3356" y="988"/>
                  </a:moveTo>
                  <a:cubicBezTo>
                    <a:pt x="3356" y="950"/>
                    <a:pt x="3356" y="950"/>
                    <a:pt x="3356" y="950"/>
                  </a:cubicBezTo>
                  <a:cubicBezTo>
                    <a:pt x="3356" y="950"/>
                    <a:pt x="3373" y="953"/>
                    <a:pt x="3373" y="969"/>
                  </a:cubicBezTo>
                  <a:cubicBezTo>
                    <a:pt x="3373" y="985"/>
                    <a:pt x="3356" y="988"/>
                    <a:pt x="3356" y="988"/>
                  </a:cubicBezTo>
                  <a:close/>
                  <a:moveTo>
                    <a:pt x="3356" y="911"/>
                  </a:moveTo>
                  <a:cubicBezTo>
                    <a:pt x="3356" y="872"/>
                    <a:pt x="3356" y="872"/>
                    <a:pt x="3356" y="872"/>
                  </a:cubicBezTo>
                  <a:cubicBezTo>
                    <a:pt x="3356" y="872"/>
                    <a:pt x="3373" y="878"/>
                    <a:pt x="3373" y="891"/>
                  </a:cubicBezTo>
                  <a:cubicBezTo>
                    <a:pt x="3373" y="905"/>
                    <a:pt x="3356" y="911"/>
                    <a:pt x="3356" y="911"/>
                  </a:cubicBezTo>
                  <a:close/>
                  <a:moveTo>
                    <a:pt x="3356" y="835"/>
                  </a:moveTo>
                  <a:cubicBezTo>
                    <a:pt x="3356" y="796"/>
                    <a:pt x="3356" y="796"/>
                    <a:pt x="3356" y="796"/>
                  </a:cubicBezTo>
                  <a:cubicBezTo>
                    <a:pt x="3356" y="796"/>
                    <a:pt x="3373" y="800"/>
                    <a:pt x="3373" y="815"/>
                  </a:cubicBezTo>
                  <a:cubicBezTo>
                    <a:pt x="3373" y="831"/>
                    <a:pt x="3356" y="835"/>
                    <a:pt x="3356" y="835"/>
                  </a:cubicBezTo>
                  <a:close/>
                  <a:moveTo>
                    <a:pt x="3356" y="756"/>
                  </a:moveTo>
                  <a:cubicBezTo>
                    <a:pt x="3356" y="718"/>
                    <a:pt x="3356" y="718"/>
                    <a:pt x="3356" y="718"/>
                  </a:cubicBezTo>
                  <a:cubicBezTo>
                    <a:pt x="3356" y="718"/>
                    <a:pt x="3373" y="720"/>
                    <a:pt x="3373" y="737"/>
                  </a:cubicBezTo>
                  <a:cubicBezTo>
                    <a:pt x="3373" y="754"/>
                    <a:pt x="3356" y="756"/>
                    <a:pt x="3356" y="756"/>
                  </a:cubicBezTo>
                  <a:close/>
                  <a:moveTo>
                    <a:pt x="5556" y="570"/>
                  </a:moveTo>
                  <a:cubicBezTo>
                    <a:pt x="5508" y="582"/>
                    <a:pt x="5508" y="582"/>
                    <a:pt x="5508" y="582"/>
                  </a:cubicBezTo>
                  <a:cubicBezTo>
                    <a:pt x="5490" y="529"/>
                    <a:pt x="5490" y="529"/>
                    <a:pt x="5490" y="529"/>
                  </a:cubicBezTo>
                  <a:cubicBezTo>
                    <a:pt x="5566" y="508"/>
                    <a:pt x="5566" y="508"/>
                    <a:pt x="5566" y="508"/>
                  </a:cubicBezTo>
                  <a:lnTo>
                    <a:pt x="5556" y="570"/>
                  </a:lnTo>
                  <a:close/>
                </a:path>
              </a:pathLst>
            </a:custGeom>
            <a:noFill/>
            <a:ln w="9525">
              <a:solidFill>
                <a:srgbClr val="000000"/>
              </a:solidFill>
              <a:bevel/>
              <a:headEnd/>
              <a:tailEnd/>
            </a:ln>
            <a:extLst>
              <a:ext uri="{909E8E84-426E-40DD-AFC4-6F175D3DCCD1}">
                <a14:hiddenFill xmlns:a14="http://schemas.microsoft.com/office/drawing/2010/main">
                  <a:solidFill>
                    <a:srgbClr val="FFFFFF"/>
                  </a:solidFill>
                </a14:hiddenFill>
              </a:ext>
            </a:extLst>
          </p:spPr>
          <p:txBody>
            <a:bodyPr lIns="121920" tIns="60960" rIns="121920" bIns="60960"/>
            <a:lstStyle/>
            <a:p>
              <a:endParaRPr lang="zh-CN" altLang="en-US"/>
            </a:p>
          </p:txBody>
        </p:sp>
      </p:grpSp>
    </p:spTree>
    <p:extLst>
      <p:ext uri="{BB962C8B-B14F-4D97-AF65-F5344CB8AC3E}">
        <p14:creationId xmlns:p14="http://schemas.microsoft.com/office/powerpoint/2010/main" val="308531738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图片 4" descr="BK.jpg">
            <a:extLst>
              <a:ext uri="{FF2B5EF4-FFF2-40B4-BE49-F238E27FC236}">
                <a16:creationId xmlns:a16="http://schemas.microsoft.com/office/drawing/2014/main" id="{4B27C706-D07B-E94E-A1FF-190C8CA44F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a:extLst>
              <a:ext uri="{FF2B5EF4-FFF2-40B4-BE49-F238E27FC236}">
                <a16:creationId xmlns:a16="http://schemas.microsoft.com/office/drawing/2014/main" id="{428DC1EA-E625-CB41-9DDF-182DCD418E9F}"/>
              </a:ext>
            </a:extLst>
          </p:cNvPr>
          <p:cNvSpPr/>
          <p:nvPr/>
        </p:nvSpPr>
        <p:spPr>
          <a:xfrm>
            <a:off x="4286250" y="0"/>
            <a:ext cx="714375" cy="220503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a:extLst>
              <a:ext uri="{FF2B5EF4-FFF2-40B4-BE49-F238E27FC236}">
                <a16:creationId xmlns:a16="http://schemas.microsoft.com/office/drawing/2014/main" id="{9FD2DBEE-5FFA-C04D-8D48-F6A1D8B7AE74}"/>
              </a:ext>
            </a:extLst>
          </p:cNvPr>
          <p:cNvSpPr/>
          <p:nvPr/>
        </p:nvSpPr>
        <p:spPr>
          <a:xfrm>
            <a:off x="4286250" y="4221163"/>
            <a:ext cx="714375" cy="263683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91140" name="组 1">
            <a:extLst>
              <a:ext uri="{FF2B5EF4-FFF2-40B4-BE49-F238E27FC236}">
                <a16:creationId xmlns:a16="http://schemas.microsoft.com/office/drawing/2014/main" id="{95C711AD-668C-7B4B-916F-24BE041D612A}"/>
              </a:ext>
            </a:extLst>
          </p:cNvPr>
          <p:cNvGrpSpPr>
            <a:grpSpLocks/>
          </p:cNvGrpSpPr>
          <p:nvPr/>
        </p:nvGrpSpPr>
        <p:grpSpPr bwMode="auto">
          <a:xfrm>
            <a:off x="2411413" y="2420938"/>
            <a:ext cx="4400550" cy="1391794"/>
            <a:chOff x="2355403" y="2205038"/>
            <a:chExt cx="4400550" cy="1390527"/>
          </a:xfrm>
        </p:grpSpPr>
        <p:sp>
          <p:nvSpPr>
            <p:cNvPr id="91142" name="文本框 20">
              <a:extLst>
                <a:ext uri="{FF2B5EF4-FFF2-40B4-BE49-F238E27FC236}">
                  <a16:creationId xmlns:a16="http://schemas.microsoft.com/office/drawing/2014/main" id="{B108ABE4-665A-084C-A6EA-873722AAD1F2}"/>
                </a:ext>
              </a:extLst>
            </p:cNvPr>
            <p:cNvSpPr txBox="1">
              <a:spLocks noChangeArrowheads="1"/>
            </p:cNvSpPr>
            <p:nvPr/>
          </p:nvSpPr>
          <p:spPr bwMode="auto">
            <a:xfrm>
              <a:off x="2355403" y="2205038"/>
              <a:ext cx="4400550" cy="469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ts val="3400"/>
                </a:lnSpc>
                <a:spcBef>
                  <a:spcPct val="0"/>
                </a:spcBef>
                <a:buFontTx/>
                <a:buNone/>
              </a:pPr>
              <a:endParaRPr lang="zh-HK" altLang="en-US" sz="1600" b="1">
                <a:solidFill>
                  <a:srgbClr val="262626"/>
                </a:solidFill>
                <a:latin typeface="微软雅黑" panose="020B0503020204020204" pitchFamily="34" charset="-122"/>
                <a:ea typeface="微软雅黑" panose="020B0503020204020204" pitchFamily="34" charset="-122"/>
              </a:endParaRPr>
            </a:p>
          </p:txBody>
        </p:sp>
        <p:sp>
          <p:nvSpPr>
            <p:cNvPr id="91143" name="TextBox 6">
              <a:extLst>
                <a:ext uri="{FF2B5EF4-FFF2-40B4-BE49-F238E27FC236}">
                  <a16:creationId xmlns:a16="http://schemas.microsoft.com/office/drawing/2014/main" id="{DC6F785D-4344-B843-8CB0-8112B6AB9C69}"/>
                </a:ext>
              </a:extLst>
            </p:cNvPr>
            <p:cNvSpPr txBox="1">
              <a:spLocks noChangeArrowheads="1"/>
            </p:cNvSpPr>
            <p:nvPr/>
          </p:nvSpPr>
          <p:spPr bwMode="auto">
            <a:xfrm>
              <a:off x="3587296" y="2427079"/>
              <a:ext cx="1980029" cy="116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7000" b="1" dirty="0">
                  <a:solidFill>
                    <a:srgbClr val="262626"/>
                  </a:solidFill>
                  <a:latin typeface="微软雅黑" panose="020B0503020204020204" pitchFamily="34" charset="-122"/>
                  <a:ea typeface="微软雅黑" panose="020B0503020204020204" pitchFamily="34" charset="-122"/>
                </a:rPr>
                <a:t>问答</a:t>
              </a:r>
            </a:p>
          </p:txBody>
        </p:sp>
      </p:grpSp>
      <p:sp>
        <p:nvSpPr>
          <p:cNvPr id="15" name="文本框 20">
            <a:extLst>
              <a:ext uri="{FF2B5EF4-FFF2-40B4-BE49-F238E27FC236}">
                <a16:creationId xmlns:a16="http://schemas.microsoft.com/office/drawing/2014/main" id="{D0E75BF8-834A-374A-A3E8-D8A1A357AB34}"/>
              </a:ext>
            </a:extLst>
          </p:cNvPr>
          <p:cNvSpPr txBox="1"/>
          <p:nvPr/>
        </p:nvSpPr>
        <p:spPr bwMode="auto">
          <a:xfrm>
            <a:off x="4356100" y="1519238"/>
            <a:ext cx="708025" cy="553998"/>
          </a:xfrm>
          <a:prstGeom prst="rect">
            <a:avLst/>
          </a:prstGeom>
          <a:noFill/>
        </p:spPr>
        <p:txBody>
          <a:bodyPr>
            <a:spAutoFit/>
          </a:bodyPr>
          <a:lstStyle/>
          <a:p>
            <a:pPr fontAlgn="auto">
              <a:spcBef>
                <a:spcPts val="0"/>
              </a:spcBef>
              <a:spcAft>
                <a:spcPts val="0"/>
              </a:spcAft>
              <a:defRPr/>
            </a:pPr>
            <a:r>
              <a:rPr lang="zh-CN" altLang="en-US" sz="3000" b="1" spc="300" dirty="0">
                <a:solidFill>
                  <a:schemeClr val="bg1"/>
                </a:solidFill>
                <a:latin typeface="Arial Black" pitchFamily="34" charset="0"/>
                <a:ea typeface="微软雅黑" panose="020B0503020204020204" pitchFamily="34" charset="-122"/>
              </a:rPr>
              <a:t>五</a:t>
            </a:r>
            <a:endParaRPr lang="zh-HK" altLang="en-US" sz="3000" b="1" spc="300" dirty="0">
              <a:solidFill>
                <a:schemeClr val="bg1"/>
              </a:solidFill>
              <a:latin typeface="Arial Black" pitchFamily="34" charset="0"/>
              <a:ea typeface="微软雅黑" panose="020B0503020204020204" pitchFamily="34" charset="-122"/>
            </a:endParaRPr>
          </a:p>
        </p:txBody>
      </p:sp>
    </p:spTree>
    <p:extLst>
      <p:ext uri="{BB962C8B-B14F-4D97-AF65-F5344CB8AC3E}">
        <p14:creationId xmlns:p14="http://schemas.microsoft.com/office/powerpoint/2010/main" val="110305287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图片 4" descr="BK.jpg">
            <a:extLst>
              <a:ext uri="{FF2B5EF4-FFF2-40B4-BE49-F238E27FC236}">
                <a16:creationId xmlns:a16="http://schemas.microsoft.com/office/drawing/2014/main" id="{5ACBBD16-C1A0-BF4A-A9E6-59B9C73E01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913"/>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2DEB67B1-1049-7E41-A26A-8BBC460A478A}"/>
              </a:ext>
            </a:extLst>
          </p:cNvPr>
          <p:cNvSpPr/>
          <p:nvPr/>
        </p:nvSpPr>
        <p:spPr>
          <a:xfrm>
            <a:off x="0" y="0"/>
            <a:ext cx="9144000" cy="11247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矩形 1">
            <a:extLst>
              <a:ext uri="{FF2B5EF4-FFF2-40B4-BE49-F238E27FC236}">
                <a16:creationId xmlns:a16="http://schemas.microsoft.com/office/drawing/2014/main" id="{C9D0E2D8-3E81-C043-BE35-8EB4535E4C1E}"/>
              </a:ext>
            </a:extLst>
          </p:cNvPr>
          <p:cNvSpPr/>
          <p:nvPr/>
        </p:nvSpPr>
        <p:spPr>
          <a:xfrm>
            <a:off x="971600" y="1556792"/>
            <a:ext cx="7380820" cy="4654544"/>
          </a:xfrm>
          <a:prstGeom prst="rect">
            <a:avLst/>
          </a:prstGeom>
        </p:spPr>
        <p:txBody>
          <a:bodyPr wrap="square">
            <a:spAutoFit/>
          </a:bodyPr>
          <a:lstStyle/>
          <a:p>
            <a:pPr indent="355600" algn="just">
              <a:lnSpc>
                <a:spcPct val="150000"/>
              </a:lnSpc>
              <a:spcAft>
                <a:spcPts val="0"/>
              </a:spcAft>
            </a:pPr>
            <a:r>
              <a:rPr lang="zh-CN" altLang="zh-CN" sz="2000" b="1" dirty="0">
                <a:solidFill>
                  <a:schemeClr val="tx2"/>
                </a:solidFill>
                <a:latin typeface="微软雅黑" panose="020B0503020204020204" pitchFamily="34" charset="-122"/>
                <a:ea typeface="微软雅黑" panose="020B0503020204020204" pitchFamily="34" charset="-122"/>
              </a:rPr>
              <a:t>综合测试考试采用</a:t>
            </a:r>
            <a:r>
              <a:rPr lang="zh-CN" altLang="zh-CN" sz="2000" b="1" dirty="0">
                <a:solidFill>
                  <a:srgbClr val="950000"/>
                </a:solidFill>
                <a:latin typeface="微软雅黑" panose="020B0503020204020204" pitchFamily="34" charset="-122"/>
                <a:ea typeface="微软雅黑" panose="020B0503020204020204" pitchFamily="34" charset="-122"/>
              </a:rPr>
              <a:t>闭卷笔试</a:t>
            </a:r>
            <a:r>
              <a:rPr lang="zh-CN" altLang="zh-CN" sz="2000" b="1" dirty="0">
                <a:solidFill>
                  <a:schemeClr val="tx2"/>
                </a:solidFill>
                <a:latin typeface="微软雅黑" panose="020B0503020204020204" pitchFamily="34" charset="-122"/>
                <a:ea typeface="微软雅黑" panose="020B0503020204020204" pitchFamily="34" charset="-122"/>
              </a:rPr>
              <a:t>和</a:t>
            </a:r>
            <a:r>
              <a:rPr lang="zh-CN" altLang="zh-CN" sz="2000" b="1" dirty="0">
                <a:solidFill>
                  <a:srgbClr val="950000"/>
                </a:solidFill>
                <a:latin typeface="微软雅黑" panose="020B0503020204020204" pitchFamily="34" charset="-122"/>
                <a:ea typeface="微软雅黑" panose="020B0503020204020204" pitchFamily="34" charset="-122"/>
              </a:rPr>
              <a:t>实验操作考试</a:t>
            </a:r>
            <a:r>
              <a:rPr lang="zh-CN" altLang="zh-CN" sz="2000" b="1" dirty="0">
                <a:solidFill>
                  <a:schemeClr val="tx2"/>
                </a:solidFill>
                <a:latin typeface="微软雅黑" panose="020B0503020204020204" pitchFamily="34" charset="-122"/>
                <a:ea typeface="微软雅黑" panose="020B0503020204020204" pitchFamily="34" charset="-122"/>
              </a:rPr>
              <a:t>相结合的方式。其中</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闭卷笔试时间为</a:t>
            </a:r>
            <a:r>
              <a:rPr lang="en-US" altLang="zh-CN" sz="2000" b="1" dirty="0">
                <a:solidFill>
                  <a:schemeClr val="tx2"/>
                </a:solidFill>
                <a:latin typeface="Arial Black" panose="020B0604020202020204" pitchFamily="34" charset="0"/>
                <a:ea typeface="微软雅黑" panose="020B0503020204020204" pitchFamily="34" charset="-122"/>
                <a:cs typeface="Arial Black" panose="020B0604020202020204" pitchFamily="34" charset="0"/>
              </a:rPr>
              <a:t>120</a:t>
            </a:r>
            <a:r>
              <a:rPr lang="zh-CN" altLang="zh-CN" sz="2000" b="1" dirty="0">
                <a:solidFill>
                  <a:schemeClr val="tx2"/>
                </a:solidFill>
                <a:latin typeface="微软雅黑" panose="020B0503020204020204" pitchFamily="34" charset="-122"/>
                <a:ea typeface="微软雅黑" panose="020B0503020204020204" pitchFamily="34" charset="-122"/>
              </a:rPr>
              <a:t>分钟</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试题包括物理试题、化学试题以及跨学科案例分析题</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合场分卷考试。</a:t>
            </a:r>
          </a:p>
          <a:p>
            <a:pPr indent="355600" algn="just">
              <a:lnSpc>
                <a:spcPct val="150000"/>
              </a:lnSpc>
              <a:spcAft>
                <a:spcPts val="0"/>
              </a:spcAft>
            </a:pPr>
            <a:r>
              <a:rPr lang="zh-CN" altLang="zh-CN" sz="2000" b="1" dirty="0">
                <a:solidFill>
                  <a:schemeClr val="tx2"/>
                </a:solidFill>
                <a:latin typeface="微软雅黑" panose="020B0503020204020204" pitchFamily="34" charset="-122"/>
                <a:ea typeface="微软雅黑" panose="020B0503020204020204" pitchFamily="34" charset="-122"/>
              </a:rPr>
              <a:t>设置跨学科案例分析题</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主要是为了</a:t>
            </a:r>
            <a:r>
              <a:rPr lang="zh-CN" altLang="zh-CN" sz="2000" b="1" dirty="0">
                <a:solidFill>
                  <a:srgbClr val="950000"/>
                </a:solidFill>
                <a:latin typeface="微软雅黑" panose="020B0503020204020204" pitchFamily="34" charset="-122"/>
                <a:ea typeface="微软雅黑" panose="020B0503020204020204" pitchFamily="34" charset="-122"/>
              </a:rPr>
              <a:t>提高初中学生综合运用所学的学科知识来分析和解决实际问题的能力</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rgbClr val="950000"/>
                </a:solidFill>
                <a:latin typeface="微软雅黑" panose="020B0503020204020204" pitchFamily="34" charset="-122"/>
                <a:ea typeface="微软雅黑" panose="020B0503020204020204" pitchFamily="34" charset="-122"/>
              </a:rPr>
              <a:t>提升学生综合素养</a:t>
            </a:r>
            <a:r>
              <a:rPr lang="zh-CN" altLang="zh-CN" sz="2000" b="1" dirty="0">
                <a:solidFill>
                  <a:schemeClr val="tx2"/>
                </a:solidFill>
                <a:latin typeface="微软雅黑" panose="020B0503020204020204" pitchFamily="34" charset="-122"/>
                <a:ea typeface="微软雅黑" panose="020B0503020204020204" pitchFamily="34" charset="-122"/>
              </a:rPr>
              <a:t>。案例来源于学生生活</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rgbClr val="950000"/>
                </a:solidFill>
                <a:latin typeface="微软雅黑" panose="020B0503020204020204" pitchFamily="34" charset="-122"/>
                <a:ea typeface="微软雅黑" panose="020B0503020204020204" pitchFamily="34" charset="-122"/>
              </a:rPr>
              <a:t>在探索跨学科案例分析的起步阶段</a:t>
            </a:r>
            <a:r>
              <a:rPr lang="zh-CN" altLang="zh-CN" sz="2000" b="1" dirty="0">
                <a:solidFill>
                  <a:srgbClr val="950000"/>
                </a:solidFill>
                <a:latin typeface="SimHei" panose="02010609060101010101" pitchFamily="49" charset="-122"/>
                <a:ea typeface="SimHei" panose="02010609060101010101" pitchFamily="49" charset="-122"/>
              </a:rPr>
              <a:t>，</a:t>
            </a:r>
            <a:r>
              <a:rPr lang="zh-CN" altLang="zh-CN" sz="2000" b="1" dirty="0">
                <a:solidFill>
                  <a:srgbClr val="950000"/>
                </a:solidFill>
                <a:latin typeface="微软雅黑" panose="020B0503020204020204" pitchFamily="34" charset="-122"/>
                <a:ea typeface="微软雅黑" panose="020B0503020204020204" pitchFamily="34" charset="-122"/>
              </a:rPr>
              <a:t>案例内容主要涉及地理、生命科学等学科</a:t>
            </a:r>
            <a:r>
              <a:rPr lang="zh-CN" altLang="zh-CN" sz="2000" b="1" dirty="0">
                <a:solidFill>
                  <a:schemeClr val="tx2"/>
                </a:solidFill>
                <a:latin typeface="微软雅黑" panose="020B0503020204020204" pitchFamily="34" charset="-122"/>
                <a:ea typeface="微软雅黑" panose="020B0503020204020204" pitchFamily="34" charset="-122"/>
              </a:rPr>
              <a:t>。</a:t>
            </a:r>
          </a:p>
          <a:p>
            <a:pPr indent="355600" algn="just">
              <a:lnSpc>
                <a:spcPct val="150000"/>
              </a:lnSpc>
              <a:spcAft>
                <a:spcPts val="0"/>
              </a:spcAft>
            </a:pPr>
            <a:r>
              <a:rPr lang="zh-CN" altLang="zh-CN" sz="2000" b="1" dirty="0">
                <a:solidFill>
                  <a:schemeClr val="tx2"/>
                </a:solidFill>
                <a:latin typeface="微软雅黑" panose="020B0503020204020204" pitchFamily="34" charset="-122"/>
                <a:ea typeface="微软雅黑" panose="020B0503020204020204" pitchFamily="34" charset="-122"/>
              </a:rPr>
              <a:t>另外再设物理和化学实验操作考试</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分科分场考试。</a:t>
            </a:r>
            <a:r>
              <a:rPr lang="zh-CN" altLang="zh-CN" sz="2000" b="1" dirty="0">
                <a:solidFill>
                  <a:srgbClr val="950000"/>
                </a:solidFill>
                <a:latin typeface="微软雅黑" panose="020B0503020204020204" pitchFamily="34" charset="-122"/>
                <a:ea typeface="微软雅黑" panose="020B0503020204020204" pitchFamily="34" charset="-122"/>
              </a:rPr>
              <a:t>学生在同一科目同一场次时间段内可参加两组实验考试</a:t>
            </a:r>
            <a:r>
              <a:rPr lang="zh-CN" altLang="zh-CN" sz="2000" b="1" dirty="0">
                <a:solidFill>
                  <a:srgbClr val="950000"/>
                </a:solidFill>
                <a:latin typeface="SimHei" panose="02010609060101010101" pitchFamily="49" charset="-122"/>
                <a:ea typeface="SimHei" panose="02010609060101010101" pitchFamily="49" charset="-122"/>
              </a:rPr>
              <a:t>，</a:t>
            </a:r>
            <a:r>
              <a:rPr lang="zh-CN" altLang="zh-CN" sz="2000" b="1" dirty="0">
                <a:solidFill>
                  <a:srgbClr val="950000"/>
                </a:solidFill>
                <a:latin typeface="微软雅黑" panose="020B0503020204020204" pitchFamily="34" charset="-122"/>
                <a:ea typeface="微软雅黑" panose="020B0503020204020204" pitchFamily="34" charset="-122"/>
              </a:rPr>
              <a:t>每组实验考试时间均为</a:t>
            </a:r>
            <a:r>
              <a:rPr lang="en-US" altLang="zh-CN" sz="2000" b="1" dirty="0">
                <a:solidFill>
                  <a:srgbClr val="950000"/>
                </a:solidFill>
                <a:latin typeface="Arial Black" panose="020B0604020202020204" pitchFamily="34" charset="0"/>
                <a:ea typeface="微软雅黑" panose="020B0503020204020204" pitchFamily="34" charset="-122"/>
                <a:cs typeface="Arial Black" panose="020B0604020202020204" pitchFamily="34" charset="0"/>
              </a:rPr>
              <a:t>15</a:t>
            </a:r>
            <a:r>
              <a:rPr lang="zh-CN" altLang="zh-CN" sz="2000" b="1" dirty="0">
                <a:solidFill>
                  <a:srgbClr val="950000"/>
                </a:solidFill>
                <a:latin typeface="微软雅黑" panose="020B0503020204020204" pitchFamily="34" charset="-122"/>
                <a:ea typeface="微软雅黑" panose="020B0503020204020204" pitchFamily="34" charset="-122"/>
              </a:rPr>
              <a:t>分钟</a:t>
            </a:r>
            <a:r>
              <a:rPr lang="zh-CN" altLang="zh-CN" sz="2000" b="1" dirty="0">
                <a:solidFill>
                  <a:srgbClr val="950000"/>
                </a:solidFill>
                <a:latin typeface="SimHei" panose="02010609060101010101" pitchFamily="49" charset="-122"/>
                <a:ea typeface="SimHei" panose="02010609060101010101" pitchFamily="49" charset="-122"/>
              </a:rPr>
              <a:t>，</a:t>
            </a:r>
            <a:r>
              <a:rPr lang="zh-CN" altLang="zh-CN" sz="2000" b="1" dirty="0">
                <a:solidFill>
                  <a:srgbClr val="950000"/>
                </a:solidFill>
                <a:latin typeface="微软雅黑" panose="020B0503020204020204" pitchFamily="34" charset="-122"/>
                <a:ea typeface="微软雅黑" panose="020B0503020204020204" pitchFamily="34" charset="-122"/>
              </a:rPr>
              <a:t>在两组实验考试成绩中择优计入总分</a:t>
            </a:r>
            <a:r>
              <a:rPr lang="zh-CN" altLang="zh-CN" sz="2000" b="1" dirty="0">
                <a:solidFill>
                  <a:schemeClr val="tx2"/>
                </a:solidFill>
                <a:latin typeface="微软雅黑" panose="020B0503020204020204" pitchFamily="34" charset="-122"/>
                <a:ea typeface="微软雅黑" panose="020B0503020204020204" pitchFamily="34" charset="-122"/>
              </a:rPr>
              <a:t>。</a:t>
            </a:r>
          </a:p>
        </p:txBody>
      </p:sp>
      <p:sp>
        <p:nvSpPr>
          <p:cNvPr id="4" name="矩形 3">
            <a:extLst>
              <a:ext uri="{FF2B5EF4-FFF2-40B4-BE49-F238E27FC236}">
                <a16:creationId xmlns:a16="http://schemas.microsoft.com/office/drawing/2014/main" id="{410DAD08-43A5-954D-8880-44F699D17B8A}"/>
              </a:ext>
            </a:extLst>
          </p:cNvPr>
          <p:cNvSpPr/>
          <p:nvPr/>
        </p:nvSpPr>
        <p:spPr>
          <a:xfrm>
            <a:off x="924312" y="330290"/>
            <a:ext cx="4887877" cy="451406"/>
          </a:xfrm>
          <a:prstGeom prst="rect">
            <a:avLst/>
          </a:prstGeom>
        </p:spPr>
        <p:txBody>
          <a:bodyPr wrap="none">
            <a:spAutoFit/>
          </a:bodyPr>
          <a:lstStyle/>
          <a:p>
            <a:pPr algn="just">
              <a:lnSpc>
                <a:spcPts val="2800"/>
              </a:lnSpc>
              <a:spcAft>
                <a:spcPts val="0"/>
              </a:spcAft>
            </a:pPr>
            <a:r>
              <a:rPr lang="en-US" altLang="zh-CN" sz="2200" b="1" dirty="0">
                <a:solidFill>
                  <a:schemeClr val="bg1"/>
                </a:solidFill>
                <a:latin typeface="Arial Black" panose="020B0604020202020204" pitchFamily="34" charset="0"/>
                <a:ea typeface="微软雅黑" panose="020B0503020204020204" pitchFamily="34" charset="-122"/>
              </a:rPr>
              <a:t>1.</a:t>
            </a:r>
            <a:r>
              <a:rPr lang="zh-CN" altLang="en-US" sz="2200" b="1" dirty="0">
                <a:solidFill>
                  <a:schemeClr val="bg1"/>
                </a:solidFill>
                <a:latin typeface="Arial Black" panose="020B0604020202020204" pitchFamily="34" charset="0"/>
                <a:ea typeface="微软雅黑" panose="020B0503020204020204" pitchFamily="34" charset="-122"/>
              </a:rPr>
              <a:t>  什么是</a:t>
            </a:r>
            <a:r>
              <a:rPr lang="zh-CN" altLang="zh-CN" sz="2200" b="1" dirty="0">
                <a:solidFill>
                  <a:schemeClr val="bg1"/>
                </a:solidFill>
                <a:latin typeface="Arial Black" panose="020B0604020202020204" pitchFamily="34" charset="0"/>
                <a:ea typeface="微软雅黑" panose="020B0503020204020204" pitchFamily="34" charset="-122"/>
              </a:rPr>
              <a:t>综合测试？</a:t>
            </a:r>
            <a:r>
              <a:rPr lang="zh-CN" altLang="en-US" sz="2200" b="1" dirty="0">
                <a:solidFill>
                  <a:schemeClr val="bg1"/>
                </a:solidFill>
                <a:latin typeface="Arial Black" panose="020B0604020202020204" pitchFamily="34" charset="0"/>
                <a:ea typeface="微软雅黑" panose="020B0503020204020204" pitchFamily="34" charset="-122"/>
              </a:rPr>
              <a:t>如何组织实施？</a:t>
            </a:r>
            <a:endParaRPr lang="zh-CN" altLang="zh-CN" sz="2200" b="1" dirty="0">
              <a:solidFill>
                <a:schemeClr val="bg1"/>
              </a:solidFill>
              <a:latin typeface="Arial Black"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39546811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4" descr="BK.jpg">
            <a:extLst>
              <a:ext uri="{FF2B5EF4-FFF2-40B4-BE49-F238E27FC236}">
                <a16:creationId xmlns:a16="http://schemas.microsoft.com/office/drawing/2014/main" id="{A00F4357-4F32-4C44-A9E2-4A8D0654CF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Box 6">
            <a:extLst>
              <a:ext uri="{FF2B5EF4-FFF2-40B4-BE49-F238E27FC236}">
                <a16:creationId xmlns:a16="http://schemas.microsoft.com/office/drawing/2014/main" id="{E94DC425-B5E2-FA43-A959-45D19DA063B2}"/>
              </a:ext>
            </a:extLst>
          </p:cNvPr>
          <p:cNvSpPr txBox="1">
            <a:spLocks noChangeArrowheads="1"/>
          </p:cNvSpPr>
          <p:nvPr/>
        </p:nvSpPr>
        <p:spPr bwMode="auto">
          <a:xfrm>
            <a:off x="4828631" y="3357346"/>
            <a:ext cx="36325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3000" b="1" dirty="0">
                <a:solidFill>
                  <a:srgbClr val="262626"/>
                </a:solidFill>
                <a:latin typeface="微软雅黑" panose="020B0503020204020204" pitchFamily="34" charset="-122"/>
                <a:ea typeface="微软雅黑" panose="020B0503020204020204" pitchFamily="34" charset="-122"/>
              </a:rPr>
              <a:t>三、</a:t>
            </a:r>
            <a:r>
              <a:rPr lang="zh-CN" altLang="zh-CN" sz="3000" b="1" dirty="0">
                <a:solidFill>
                  <a:srgbClr val="262626"/>
                </a:solidFill>
                <a:latin typeface="微软雅黑" panose="020B0503020204020204" pitchFamily="34" charset="-122"/>
                <a:ea typeface="微软雅黑" panose="020B0503020204020204" pitchFamily="34" charset="-122"/>
              </a:rPr>
              <a:t>成绩</a:t>
            </a:r>
            <a:r>
              <a:rPr lang="zh-CN" altLang="en-US" sz="3000" b="1" dirty="0">
                <a:solidFill>
                  <a:srgbClr val="262626"/>
                </a:solidFill>
                <a:latin typeface="微软雅黑" panose="020B0503020204020204" pitchFamily="34" charset="-122"/>
                <a:ea typeface="微软雅黑" panose="020B0503020204020204" pitchFamily="34" charset="-122"/>
              </a:rPr>
              <a:t>与</a:t>
            </a:r>
            <a:r>
              <a:rPr lang="zh-CN" altLang="zh-CN" sz="3000" b="1" dirty="0">
                <a:solidFill>
                  <a:srgbClr val="262626"/>
                </a:solidFill>
                <a:latin typeface="微软雅黑" panose="020B0503020204020204" pitchFamily="34" charset="-122"/>
                <a:ea typeface="微软雅黑" panose="020B0503020204020204" pitchFamily="34" charset="-122"/>
              </a:rPr>
              <a:t>应用 </a:t>
            </a:r>
            <a:endParaRPr lang="en-US" altLang="zh-CN" sz="3000" b="1" dirty="0">
              <a:solidFill>
                <a:srgbClr val="262626"/>
              </a:solidFill>
              <a:latin typeface="微软雅黑" panose="020B0503020204020204" pitchFamily="34" charset="-122"/>
              <a:ea typeface="微软雅黑" panose="020B0503020204020204" pitchFamily="34" charset="-122"/>
            </a:endParaRPr>
          </a:p>
        </p:txBody>
      </p:sp>
      <p:sp>
        <p:nvSpPr>
          <p:cNvPr id="17412" name="TextBox 6">
            <a:extLst>
              <a:ext uri="{FF2B5EF4-FFF2-40B4-BE49-F238E27FC236}">
                <a16:creationId xmlns:a16="http://schemas.microsoft.com/office/drawing/2014/main" id="{2DC97526-6E10-4643-802E-E5C593311752}"/>
              </a:ext>
            </a:extLst>
          </p:cNvPr>
          <p:cNvSpPr txBox="1">
            <a:spLocks noChangeArrowheads="1"/>
          </p:cNvSpPr>
          <p:nvPr/>
        </p:nvSpPr>
        <p:spPr bwMode="auto">
          <a:xfrm>
            <a:off x="4800233" y="2585579"/>
            <a:ext cx="250031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3000" b="1" dirty="0">
                <a:solidFill>
                  <a:srgbClr val="262626"/>
                </a:solidFill>
                <a:latin typeface="微软雅黑" panose="020B0503020204020204" pitchFamily="34" charset="-122"/>
                <a:ea typeface="微软雅黑" panose="020B0503020204020204" pitchFamily="34" charset="-122"/>
              </a:rPr>
              <a:t>二、考试安排</a:t>
            </a:r>
          </a:p>
        </p:txBody>
      </p:sp>
      <p:sp>
        <p:nvSpPr>
          <p:cNvPr id="22" name="矩形 21">
            <a:extLst>
              <a:ext uri="{FF2B5EF4-FFF2-40B4-BE49-F238E27FC236}">
                <a16:creationId xmlns:a16="http://schemas.microsoft.com/office/drawing/2014/main" id="{00B2E2C5-67C9-F842-BC0D-AE52913AA900}"/>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 name="组合 18">
            <a:extLst>
              <a:ext uri="{FF2B5EF4-FFF2-40B4-BE49-F238E27FC236}">
                <a16:creationId xmlns:a16="http://schemas.microsoft.com/office/drawing/2014/main" id="{FD11A079-4D9F-FB4D-B1DF-3F2517A952AD}"/>
              </a:ext>
            </a:extLst>
          </p:cNvPr>
          <p:cNvGrpSpPr/>
          <p:nvPr/>
        </p:nvGrpSpPr>
        <p:grpSpPr bwMode="auto">
          <a:xfrm>
            <a:off x="1756346" y="2636912"/>
            <a:ext cx="1221870" cy="1302842"/>
            <a:chOff x="1709739" y="2636838"/>
            <a:chExt cx="1590160" cy="1584325"/>
          </a:xfrm>
          <a:solidFill>
            <a:schemeClr val="accent5">
              <a:lumMod val="75000"/>
            </a:schemeClr>
          </a:solidFill>
          <a:effectLst/>
        </p:grpSpPr>
        <p:sp>
          <p:nvSpPr>
            <p:cNvPr id="29" name="Freeform 6">
              <a:extLst>
                <a:ext uri="{FF2B5EF4-FFF2-40B4-BE49-F238E27FC236}">
                  <a16:creationId xmlns:a16="http://schemas.microsoft.com/office/drawing/2014/main" id="{7904A07F-1625-AF42-BF8A-185902966C55}"/>
                </a:ext>
              </a:extLst>
            </p:cNvPr>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solidFill>
              <a:schemeClr val="accent1">
                <a:lumMod val="50000"/>
              </a:schemeClr>
            </a:solidFill>
            <a:ln>
              <a:noFill/>
            </a:ln>
            <a:extLst/>
          </p:spPr>
          <p:txBody>
            <a:bodyPr/>
            <a:lstStyle/>
            <a:p>
              <a:pPr fontAlgn="auto">
                <a:spcBef>
                  <a:spcPts val="0"/>
                </a:spcBef>
                <a:spcAft>
                  <a:spcPts val="0"/>
                </a:spcAft>
                <a:defRPr/>
              </a:pPr>
              <a:endParaRPr lang="zh-HK" altLang="en-US" b="1">
                <a:latin typeface="+mn-lt"/>
                <a:ea typeface="+mn-ea"/>
              </a:endParaRPr>
            </a:p>
          </p:txBody>
        </p:sp>
        <p:sp>
          <p:nvSpPr>
            <p:cNvPr id="30" name="Freeform 7">
              <a:extLst>
                <a:ext uri="{FF2B5EF4-FFF2-40B4-BE49-F238E27FC236}">
                  <a16:creationId xmlns:a16="http://schemas.microsoft.com/office/drawing/2014/main" id="{6ABA196E-4B8C-3D4B-8B8C-6095073AF97B}"/>
                </a:ext>
              </a:extLst>
            </p:cNvPr>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solidFill>
              <a:schemeClr val="accent1">
                <a:lumMod val="50000"/>
              </a:schemeClr>
            </a:solidFill>
            <a:ln>
              <a:noFill/>
            </a:ln>
            <a:extLst/>
          </p:spPr>
          <p:txBody>
            <a:bodyPr/>
            <a:lstStyle/>
            <a:p>
              <a:pPr fontAlgn="auto">
                <a:spcBef>
                  <a:spcPts val="0"/>
                </a:spcBef>
                <a:spcAft>
                  <a:spcPts val="0"/>
                </a:spcAft>
                <a:defRPr/>
              </a:pPr>
              <a:endParaRPr lang="zh-HK" altLang="en-US" b="1">
                <a:latin typeface="+mn-lt"/>
                <a:ea typeface="+mn-ea"/>
              </a:endParaRPr>
            </a:p>
          </p:txBody>
        </p:sp>
        <p:sp>
          <p:nvSpPr>
            <p:cNvPr id="31" name="Freeform 8">
              <a:extLst>
                <a:ext uri="{FF2B5EF4-FFF2-40B4-BE49-F238E27FC236}">
                  <a16:creationId xmlns:a16="http://schemas.microsoft.com/office/drawing/2014/main" id="{0DDD3A54-3BB4-3A4E-9E9C-D4E853DCE7A6}"/>
                </a:ext>
              </a:extLst>
            </p:cNvPr>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solidFill>
              <a:schemeClr val="accent1">
                <a:lumMod val="50000"/>
              </a:schemeClr>
            </a:solidFill>
            <a:ln>
              <a:noFill/>
            </a:ln>
            <a:extLst/>
          </p:spPr>
          <p:txBody>
            <a:bodyPr/>
            <a:lstStyle/>
            <a:p>
              <a:pPr fontAlgn="auto">
                <a:spcBef>
                  <a:spcPts val="0"/>
                </a:spcBef>
                <a:spcAft>
                  <a:spcPts val="0"/>
                </a:spcAft>
                <a:defRPr/>
              </a:pPr>
              <a:endParaRPr lang="zh-HK" altLang="en-US" b="1">
                <a:latin typeface="+mn-lt"/>
                <a:ea typeface="+mn-ea"/>
              </a:endParaRPr>
            </a:p>
          </p:txBody>
        </p:sp>
        <p:sp>
          <p:nvSpPr>
            <p:cNvPr id="32" name="Freeform 9">
              <a:extLst>
                <a:ext uri="{FF2B5EF4-FFF2-40B4-BE49-F238E27FC236}">
                  <a16:creationId xmlns:a16="http://schemas.microsoft.com/office/drawing/2014/main" id="{2BED5794-26EE-4B44-80FB-6D90A2DEF7CC}"/>
                </a:ext>
              </a:extLst>
            </p:cNvPr>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solidFill>
              <a:schemeClr val="accent1">
                <a:lumMod val="50000"/>
              </a:schemeClr>
            </a:solidFill>
            <a:ln>
              <a:noFill/>
            </a:ln>
            <a:extLst/>
          </p:spPr>
          <p:txBody>
            <a:bodyPr/>
            <a:lstStyle/>
            <a:p>
              <a:pPr fontAlgn="auto">
                <a:spcBef>
                  <a:spcPts val="0"/>
                </a:spcBef>
                <a:spcAft>
                  <a:spcPts val="0"/>
                </a:spcAft>
                <a:defRPr/>
              </a:pPr>
              <a:endParaRPr lang="zh-HK" altLang="en-US" b="1">
                <a:latin typeface="+mn-lt"/>
                <a:ea typeface="+mn-ea"/>
              </a:endParaRPr>
            </a:p>
          </p:txBody>
        </p:sp>
        <p:sp>
          <p:nvSpPr>
            <p:cNvPr id="33" name="Freeform 10">
              <a:extLst>
                <a:ext uri="{FF2B5EF4-FFF2-40B4-BE49-F238E27FC236}">
                  <a16:creationId xmlns:a16="http://schemas.microsoft.com/office/drawing/2014/main" id="{7FDD900C-FFB1-BC42-BBAD-4CE39E0E3997}"/>
                </a:ext>
              </a:extLst>
            </p:cNvPr>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solidFill>
              <a:schemeClr val="accent1">
                <a:lumMod val="50000"/>
              </a:schemeClr>
            </a:solidFill>
            <a:ln>
              <a:noFill/>
            </a:ln>
            <a:extLst/>
          </p:spPr>
          <p:txBody>
            <a:bodyPr/>
            <a:lstStyle/>
            <a:p>
              <a:pPr fontAlgn="auto">
                <a:spcBef>
                  <a:spcPts val="0"/>
                </a:spcBef>
                <a:spcAft>
                  <a:spcPts val="0"/>
                </a:spcAft>
                <a:defRPr/>
              </a:pPr>
              <a:endParaRPr lang="zh-HK" altLang="en-US" b="1">
                <a:latin typeface="+mn-lt"/>
                <a:ea typeface="+mn-ea"/>
              </a:endParaRPr>
            </a:p>
          </p:txBody>
        </p:sp>
        <p:sp>
          <p:nvSpPr>
            <p:cNvPr id="34" name="Freeform 11">
              <a:extLst>
                <a:ext uri="{FF2B5EF4-FFF2-40B4-BE49-F238E27FC236}">
                  <a16:creationId xmlns:a16="http://schemas.microsoft.com/office/drawing/2014/main" id="{AA01C270-DB53-0449-BCE0-7325906FB438}"/>
                </a:ext>
              </a:extLst>
            </p:cNvPr>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solidFill>
              <a:schemeClr val="accent1">
                <a:lumMod val="50000"/>
              </a:schemeClr>
            </a:solidFill>
            <a:ln>
              <a:noFill/>
            </a:ln>
            <a:extLst/>
          </p:spPr>
          <p:txBody>
            <a:bodyPr/>
            <a:lstStyle/>
            <a:p>
              <a:pPr fontAlgn="auto">
                <a:spcBef>
                  <a:spcPts val="0"/>
                </a:spcBef>
                <a:spcAft>
                  <a:spcPts val="0"/>
                </a:spcAft>
                <a:defRPr/>
              </a:pPr>
              <a:endParaRPr lang="zh-HK" altLang="en-US" b="1">
                <a:latin typeface="+mn-lt"/>
                <a:ea typeface="+mn-ea"/>
              </a:endParaRPr>
            </a:p>
          </p:txBody>
        </p:sp>
        <p:sp>
          <p:nvSpPr>
            <p:cNvPr id="35" name="Freeform 12">
              <a:extLst>
                <a:ext uri="{FF2B5EF4-FFF2-40B4-BE49-F238E27FC236}">
                  <a16:creationId xmlns:a16="http://schemas.microsoft.com/office/drawing/2014/main" id="{C7BAC2A9-5C70-DC45-8B6A-07774B3540DB}"/>
                </a:ext>
              </a:extLst>
            </p:cNvPr>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solidFill>
              <a:schemeClr val="accent1">
                <a:lumMod val="50000"/>
              </a:schemeClr>
            </a:solidFill>
            <a:ln>
              <a:noFill/>
            </a:ln>
            <a:extLst/>
          </p:spPr>
          <p:txBody>
            <a:bodyPr/>
            <a:lstStyle/>
            <a:p>
              <a:pPr fontAlgn="auto">
                <a:spcBef>
                  <a:spcPts val="0"/>
                </a:spcBef>
                <a:spcAft>
                  <a:spcPts val="0"/>
                </a:spcAft>
                <a:defRPr/>
              </a:pPr>
              <a:endParaRPr lang="zh-HK" altLang="en-US" b="1">
                <a:latin typeface="+mn-lt"/>
                <a:ea typeface="+mn-ea"/>
              </a:endParaRPr>
            </a:p>
          </p:txBody>
        </p:sp>
        <p:sp>
          <p:nvSpPr>
            <p:cNvPr id="36" name="Freeform 13">
              <a:extLst>
                <a:ext uri="{FF2B5EF4-FFF2-40B4-BE49-F238E27FC236}">
                  <a16:creationId xmlns:a16="http://schemas.microsoft.com/office/drawing/2014/main" id="{F4925388-FB76-594C-AF48-F3BE06EB789C}"/>
                </a:ext>
              </a:extLst>
            </p:cNvPr>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solidFill>
              <a:schemeClr val="accent1">
                <a:lumMod val="50000"/>
              </a:schemeClr>
            </a:solidFill>
            <a:ln>
              <a:noFill/>
            </a:ln>
            <a:extLst/>
          </p:spPr>
          <p:txBody>
            <a:bodyPr/>
            <a:lstStyle/>
            <a:p>
              <a:pPr fontAlgn="auto">
                <a:spcBef>
                  <a:spcPts val="0"/>
                </a:spcBef>
                <a:spcAft>
                  <a:spcPts val="0"/>
                </a:spcAft>
                <a:defRPr/>
              </a:pPr>
              <a:endParaRPr lang="zh-HK" altLang="en-US" b="1">
                <a:latin typeface="+mn-lt"/>
                <a:ea typeface="+mn-ea"/>
              </a:endParaRPr>
            </a:p>
          </p:txBody>
        </p:sp>
        <p:sp>
          <p:nvSpPr>
            <p:cNvPr id="37" name="Freeform 14">
              <a:extLst>
                <a:ext uri="{FF2B5EF4-FFF2-40B4-BE49-F238E27FC236}">
                  <a16:creationId xmlns:a16="http://schemas.microsoft.com/office/drawing/2014/main" id="{76E52707-8C99-2D40-BA8A-4CCBF2B7D988}"/>
                </a:ext>
              </a:extLst>
            </p:cNvPr>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solidFill>
              <a:schemeClr val="accent1">
                <a:lumMod val="50000"/>
              </a:schemeClr>
            </a:solidFill>
            <a:ln>
              <a:noFill/>
            </a:ln>
            <a:extLst/>
          </p:spPr>
          <p:txBody>
            <a:bodyPr/>
            <a:lstStyle/>
            <a:p>
              <a:pPr fontAlgn="auto">
                <a:spcBef>
                  <a:spcPts val="0"/>
                </a:spcBef>
                <a:spcAft>
                  <a:spcPts val="0"/>
                </a:spcAft>
                <a:defRPr/>
              </a:pPr>
              <a:endParaRPr lang="zh-HK" altLang="en-US" b="1">
                <a:latin typeface="+mn-lt"/>
                <a:ea typeface="+mn-ea"/>
              </a:endParaRPr>
            </a:p>
          </p:txBody>
        </p:sp>
      </p:grpSp>
      <p:sp>
        <p:nvSpPr>
          <p:cNvPr id="17415" name="文本框 34">
            <a:extLst>
              <a:ext uri="{FF2B5EF4-FFF2-40B4-BE49-F238E27FC236}">
                <a16:creationId xmlns:a16="http://schemas.microsoft.com/office/drawing/2014/main" id="{68F28A93-478D-5448-A207-50D70CC18982}"/>
              </a:ext>
            </a:extLst>
          </p:cNvPr>
          <p:cNvSpPr txBox="1">
            <a:spLocks noChangeArrowheads="1"/>
          </p:cNvSpPr>
          <p:nvPr/>
        </p:nvSpPr>
        <p:spPr bwMode="auto">
          <a:xfrm>
            <a:off x="971600" y="4179817"/>
            <a:ext cx="26574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zh-CN" altLang="en-US" sz="2800" b="1" dirty="0">
                <a:solidFill>
                  <a:srgbClr val="254061"/>
                </a:solidFill>
                <a:latin typeface="微软雅黑" panose="020B0503020204020204" pitchFamily="34" charset="-122"/>
                <a:ea typeface="微软雅黑" panose="020B0503020204020204" pitchFamily="34" charset="-122"/>
              </a:rPr>
              <a:t>主要内容</a:t>
            </a:r>
            <a:endParaRPr lang="zh-HK" altLang="en-US" sz="2800" b="1" dirty="0">
              <a:solidFill>
                <a:srgbClr val="254061"/>
              </a:solidFill>
              <a:latin typeface="微软雅黑" panose="020B0503020204020204" pitchFamily="34" charset="-122"/>
              <a:ea typeface="微软雅黑" panose="020B0503020204020204" pitchFamily="34" charset="-122"/>
            </a:endParaRPr>
          </a:p>
        </p:txBody>
      </p:sp>
      <p:sp>
        <p:nvSpPr>
          <p:cNvPr id="17416" name="Rectangle 382">
            <a:extLst>
              <a:ext uri="{FF2B5EF4-FFF2-40B4-BE49-F238E27FC236}">
                <a16:creationId xmlns:a16="http://schemas.microsoft.com/office/drawing/2014/main" id="{E2C5D875-AB63-CC4A-847E-986C057DB923}"/>
              </a:ext>
            </a:extLst>
          </p:cNvPr>
          <p:cNvSpPr txBox="1">
            <a:spLocks noChangeArrowheads="1"/>
          </p:cNvSpPr>
          <p:nvPr/>
        </p:nvSpPr>
        <p:spPr bwMode="black">
          <a:xfrm>
            <a:off x="684365" y="370611"/>
            <a:ext cx="7737475" cy="368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80000"/>
              </a:lnSpc>
              <a:spcBef>
                <a:spcPct val="0"/>
              </a:spcBef>
              <a:buNone/>
            </a:pPr>
            <a:r>
              <a:rPr lang="en-US" altLang="zh-CN" sz="2200" b="1" dirty="0">
                <a:solidFill>
                  <a:schemeClr val="bg1"/>
                </a:solidFill>
                <a:latin typeface="Arial Black" panose="020B0604020202020204" pitchFamily="34" charset="0"/>
                <a:ea typeface="微软雅黑" panose="020B0503020204020204" pitchFamily="34" charset="-122"/>
              </a:rPr>
              <a:t>《</a:t>
            </a:r>
            <a:r>
              <a:rPr lang="zh-CN" altLang="en-US" sz="2200" b="1" dirty="0">
                <a:solidFill>
                  <a:schemeClr val="bg1"/>
                </a:solidFill>
                <a:latin typeface="Arial Black" panose="020B0604020202020204" pitchFamily="34" charset="0"/>
                <a:ea typeface="微软雅黑" panose="020B0503020204020204" pitchFamily="34" charset="-122"/>
              </a:rPr>
              <a:t>上海市初中学业水平考试实施办法</a:t>
            </a:r>
            <a:r>
              <a:rPr lang="en-US" altLang="zh-CN" sz="2200" b="1" dirty="0">
                <a:solidFill>
                  <a:schemeClr val="bg1"/>
                </a:solidFill>
                <a:latin typeface="Arial Black" panose="020B0604020202020204" pitchFamily="34" charset="0"/>
                <a:ea typeface="微软雅黑" panose="020B0503020204020204" pitchFamily="34" charset="-122"/>
              </a:rPr>
              <a:t>》</a:t>
            </a:r>
            <a:r>
              <a:rPr lang="zh-CN" altLang="en-US" sz="2200" b="1" dirty="0">
                <a:solidFill>
                  <a:schemeClr val="bg1"/>
                </a:solidFill>
                <a:latin typeface="Arial Black" panose="020B0604020202020204" pitchFamily="34" charset="0"/>
                <a:ea typeface="微软雅黑" panose="020B0503020204020204" pitchFamily="34" charset="-122"/>
              </a:rPr>
              <a:t>政策解读</a:t>
            </a:r>
            <a:endParaRPr lang="en-US" altLang="ko-KR" sz="2200" b="1" dirty="0">
              <a:solidFill>
                <a:schemeClr val="bg1"/>
              </a:solidFill>
              <a:latin typeface="Arial Black" panose="020B0604020202020204" pitchFamily="34" charset="0"/>
              <a:ea typeface="微软雅黑" panose="020B0503020204020204" pitchFamily="34" charset="-122"/>
            </a:endParaRPr>
          </a:p>
        </p:txBody>
      </p:sp>
      <p:cxnSp>
        <p:nvCxnSpPr>
          <p:cNvPr id="42" name="直接连接符 41">
            <a:extLst>
              <a:ext uri="{FF2B5EF4-FFF2-40B4-BE49-F238E27FC236}">
                <a16:creationId xmlns:a16="http://schemas.microsoft.com/office/drawing/2014/main" id="{01243A4F-5CF6-1B45-9DAC-0826810E599B}"/>
              </a:ext>
            </a:extLst>
          </p:cNvPr>
          <p:cNvCxnSpPr>
            <a:cxnSpLocks/>
          </p:cNvCxnSpPr>
          <p:nvPr/>
        </p:nvCxnSpPr>
        <p:spPr>
          <a:xfrm>
            <a:off x="3995936" y="1871352"/>
            <a:ext cx="0" cy="3717888"/>
          </a:xfrm>
          <a:prstGeom prst="line">
            <a:avLst/>
          </a:prstGeom>
          <a:ln w="508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6">
            <a:extLst>
              <a:ext uri="{FF2B5EF4-FFF2-40B4-BE49-F238E27FC236}">
                <a16:creationId xmlns:a16="http://schemas.microsoft.com/office/drawing/2014/main" id="{C6C7782D-7139-3B47-BE54-3A9C36346FDF}"/>
              </a:ext>
            </a:extLst>
          </p:cNvPr>
          <p:cNvSpPr txBox="1">
            <a:spLocks noChangeArrowheads="1"/>
          </p:cNvSpPr>
          <p:nvPr/>
        </p:nvSpPr>
        <p:spPr bwMode="auto">
          <a:xfrm>
            <a:off x="4828631" y="4129113"/>
            <a:ext cx="36325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3000" b="1" dirty="0">
                <a:solidFill>
                  <a:srgbClr val="262626"/>
                </a:solidFill>
                <a:latin typeface="微软雅黑" panose="020B0503020204020204" pitchFamily="34" charset="-122"/>
                <a:ea typeface="微软雅黑" panose="020B0503020204020204" pitchFamily="34" charset="-122"/>
              </a:rPr>
              <a:t>四、实施说明</a:t>
            </a:r>
            <a:endParaRPr lang="en-US" altLang="zh-CN" sz="3000" b="1" dirty="0">
              <a:solidFill>
                <a:srgbClr val="262626"/>
              </a:solidFill>
              <a:latin typeface="微软雅黑" panose="020B0503020204020204" pitchFamily="34" charset="-122"/>
              <a:ea typeface="微软雅黑" panose="020B0503020204020204" pitchFamily="34" charset="-122"/>
            </a:endParaRPr>
          </a:p>
        </p:txBody>
      </p:sp>
      <p:sp>
        <p:nvSpPr>
          <p:cNvPr id="23" name="TextBox 6">
            <a:extLst>
              <a:ext uri="{FF2B5EF4-FFF2-40B4-BE49-F238E27FC236}">
                <a16:creationId xmlns:a16="http://schemas.microsoft.com/office/drawing/2014/main" id="{944EDD12-2B8D-6647-84F8-82AAD9591979}"/>
              </a:ext>
            </a:extLst>
          </p:cNvPr>
          <p:cNvSpPr txBox="1">
            <a:spLocks noChangeArrowheads="1"/>
          </p:cNvSpPr>
          <p:nvPr/>
        </p:nvSpPr>
        <p:spPr bwMode="auto">
          <a:xfrm>
            <a:off x="4800233" y="1813812"/>
            <a:ext cx="25717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3000" b="1" dirty="0">
                <a:solidFill>
                  <a:srgbClr val="262626"/>
                </a:solidFill>
                <a:latin typeface="微软雅黑" panose="020B0503020204020204" pitchFamily="34" charset="-122"/>
                <a:ea typeface="微软雅黑" panose="020B0503020204020204" pitchFamily="34" charset="-122"/>
              </a:rPr>
              <a:t>一、总体要求</a:t>
            </a:r>
          </a:p>
        </p:txBody>
      </p:sp>
      <p:sp>
        <p:nvSpPr>
          <p:cNvPr id="24" name="TextBox 6">
            <a:extLst>
              <a:ext uri="{FF2B5EF4-FFF2-40B4-BE49-F238E27FC236}">
                <a16:creationId xmlns:a16="http://schemas.microsoft.com/office/drawing/2014/main" id="{00052092-2013-064B-B947-93B72D324974}"/>
              </a:ext>
            </a:extLst>
          </p:cNvPr>
          <p:cNvSpPr txBox="1">
            <a:spLocks noChangeArrowheads="1"/>
          </p:cNvSpPr>
          <p:nvPr/>
        </p:nvSpPr>
        <p:spPr bwMode="auto">
          <a:xfrm>
            <a:off x="4828631" y="4850105"/>
            <a:ext cx="36325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3000" b="1" dirty="0">
                <a:solidFill>
                  <a:srgbClr val="262626"/>
                </a:solidFill>
                <a:latin typeface="微软雅黑" panose="020B0503020204020204" pitchFamily="34" charset="-122"/>
                <a:ea typeface="微软雅黑" panose="020B0503020204020204" pitchFamily="34" charset="-122"/>
              </a:rPr>
              <a:t>五、问答</a:t>
            </a:r>
            <a:endParaRPr lang="en-US" altLang="zh-CN" sz="3000" b="1" dirty="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图片 4" descr="BK.jpg">
            <a:extLst>
              <a:ext uri="{FF2B5EF4-FFF2-40B4-BE49-F238E27FC236}">
                <a16:creationId xmlns:a16="http://schemas.microsoft.com/office/drawing/2014/main" id="{5ACBBD16-C1A0-BF4A-A9E6-59B9C73E01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913"/>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2DEB67B1-1049-7E41-A26A-8BBC460A478A}"/>
              </a:ext>
            </a:extLst>
          </p:cNvPr>
          <p:cNvSpPr/>
          <p:nvPr/>
        </p:nvSpPr>
        <p:spPr>
          <a:xfrm>
            <a:off x="0" y="0"/>
            <a:ext cx="9144000" cy="126876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矩形 2">
            <a:extLst>
              <a:ext uri="{FF2B5EF4-FFF2-40B4-BE49-F238E27FC236}">
                <a16:creationId xmlns:a16="http://schemas.microsoft.com/office/drawing/2014/main" id="{C751FDC1-4B3E-C64D-95C9-65483E182FAC}"/>
              </a:ext>
            </a:extLst>
          </p:cNvPr>
          <p:cNvSpPr/>
          <p:nvPr/>
        </p:nvSpPr>
        <p:spPr>
          <a:xfrm>
            <a:off x="827584" y="2002042"/>
            <a:ext cx="7560840" cy="3731214"/>
          </a:xfrm>
          <a:prstGeom prst="rect">
            <a:avLst/>
          </a:prstGeom>
        </p:spPr>
        <p:txBody>
          <a:bodyPr wrap="square">
            <a:spAutoFit/>
          </a:bodyPr>
          <a:lstStyle/>
          <a:p>
            <a:pPr indent="355600" algn="just">
              <a:lnSpc>
                <a:spcPct val="150000"/>
              </a:lnSpc>
              <a:spcAft>
                <a:spcPts val="0"/>
              </a:spcAft>
            </a:pPr>
            <a:r>
              <a:rPr lang="zh-CN" altLang="en-US" sz="2000" b="1" dirty="0">
                <a:solidFill>
                  <a:schemeClr val="tx2"/>
                </a:solidFill>
                <a:latin typeface="微软雅黑" panose="020B0503020204020204" pitchFamily="34" charset="-122"/>
                <a:ea typeface="微软雅黑" panose="020B0503020204020204" pitchFamily="34" charset="-122"/>
              </a:rPr>
              <a:t>  </a:t>
            </a:r>
            <a:r>
              <a:rPr lang="zh-CN" altLang="zh-CN" sz="2000" b="1" dirty="0">
                <a:solidFill>
                  <a:schemeClr val="tx2"/>
                </a:solidFill>
                <a:latin typeface="微软雅黑" panose="020B0503020204020204" pitchFamily="34" charset="-122"/>
                <a:ea typeface="微软雅黑" panose="020B0503020204020204" pitchFamily="34" charset="-122"/>
              </a:rPr>
              <a:t>道德与法治（思想品德）和历史两门学科的日常考核以</a:t>
            </a:r>
            <a:r>
              <a:rPr lang="zh-CN" altLang="zh-CN" sz="2000" b="1" dirty="0">
                <a:solidFill>
                  <a:srgbClr val="950000"/>
                </a:solidFill>
                <a:latin typeface="微软雅黑" panose="020B0503020204020204" pitchFamily="34" charset="-122"/>
                <a:ea typeface="微软雅黑" panose="020B0503020204020204" pitchFamily="34" charset="-122"/>
              </a:rPr>
              <a:t>公平、公正、公开</a:t>
            </a:r>
            <a:r>
              <a:rPr lang="zh-CN" altLang="zh-CN" sz="2000" b="1" dirty="0">
                <a:solidFill>
                  <a:schemeClr val="tx2"/>
                </a:solidFill>
                <a:latin typeface="微软雅黑" panose="020B0503020204020204" pitchFamily="34" charset="-122"/>
                <a:ea typeface="微软雅黑" panose="020B0503020204020204" pitchFamily="34" charset="-122"/>
              </a:rPr>
              <a:t>为原则</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坚持</a:t>
            </a:r>
            <a:r>
              <a:rPr lang="zh-CN" altLang="zh-CN" sz="2000" b="1" dirty="0">
                <a:solidFill>
                  <a:srgbClr val="950000"/>
                </a:solidFill>
                <a:latin typeface="微软雅黑" panose="020B0503020204020204" pitchFamily="34" charset="-122"/>
                <a:ea typeface="微软雅黑" panose="020B0503020204020204" pitchFamily="34" charset="-122"/>
              </a:rPr>
              <a:t>过程评价、多元评价、综合评价</a:t>
            </a:r>
            <a:r>
              <a:rPr lang="zh-CN" altLang="zh-CN" sz="2000" b="1" dirty="0">
                <a:solidFill>
                  <a:schemeClr val="tx2"/>
                </a:solidFill>
                <a:latin typeface="微软雅黑" panose="020B0503020204020204" pitchFamily="34" charset="-122"/>
                <a:ea typeface="微软雅黑" panose="020B0503020204020204" pitchFamily="34" charset="-122"/>
              </a:rPr>
              <a:t>相结合</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注重学生的</a:t>
            </a:r>
            <a:r>
              <a:rPr lang="zh-CN" altLang="zh-CN" sz="2000" b="1" dirty="0">
                <a:solidFill>
                  <a:srgbClr val="950000"/>
                </a:solidFill>
                <a:latin typeface="微软雅黑" panose="020B0503020204020204" pitchFamily="34" charset="-122"/>
                <a:ea typeface="微软雅黑" panose="020B0503020204020204" pitchFamily="34" charset="-122"/>
              </a:rPr>
              <a:t>进步与表现</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体现对学生</a:t>
            </a:r>
            <a:r>
              <a:rPr lang="zh-CN" altLang="zh-CN" sz="2000" b="1" dirty="0">
                <a:solidFill>
                  <a:srgbClr val="950000"/>
                </a:solidFill>
                <a:latin typeface="微软雅黑" panose="020B0503020204020204" pitchFamily="34" charset="-122"/>
                <a:ea typeface="微软雅黑" panose="020B0503020204020204" pitchFamily="34" charset="-122"/>
              </a:rPr>
              <a:t>学习态度</a:t>
            </a:r>
            <a:r>
              <a:rPr lang="zh-CN" altLang="zh-CN" sz="2000" b="1" dirty="0">
                <a:solidFill>
                  <a:schemeClr val="tx2"/>
                </a:solidFill>
                <a:latin typeface="微软雅黑" panose="020B0503020204020204" pitchFamily="34" charset="-122"/>
                <a:ea typeface="微软雅黑" panose="020B0503020204020204" pitchFamily="34" charset="-122"/>
              </a:rPr>
              <a:t>、</a:t>
            </a:r>
            <a:r>
              <a:rPr lang="zh-CN" altLang="zh-CN" sz="2000" b="1" dirty="0">
                <a:solidFill>
                  <a:srgbClr val="950000"/>
                </a:solidFill>
                <a:latin typeface="微软雅黑" panose="020B0503020204020204" pitchFamily="34" charset="-122"/>
                <a:ea typeface="微软雅黑" panose="020B0503020204020204" pitchFamily="34" charset="-122"/>
              </a:rPr>
              <a:t>习惯养成</a:t>
            </a:r>
            <a:r>
              <a:rPr lang="zh-CN" altLang="zh-CN" sz="2000" b="1" dirty="0">
                <a:solidFill>
                  <a:schemeClr val="tx2"/>
                </a:solidFill>
                <a:latin typeface="微软雅黑" panose="020B0503020204020204" pitchFamily="34" charset="-122"/>
                <a:ea typeface="微软雅黑" panose="020B0503020204020204" pitchFamily="34" charset="-122"/>
              </a:rPr>
              <a:t>、</a:t>
            </a:r>
            <a:r>
              <a:rPr lang="zh-CN" altLang="zh-CN" sz="2000" b="1" dirty="0">
                <a:solidFill>
                  <a:srgbClr val="950000"/>
                </a:solidFill>
                <a:latin typeface="微软雅黑" panose="020B0503020204020204" pitchFamily="34" charset="-122"/>
                <a:ea typeface="微软雅黑" panose="020B0503020204020204" pitchFamily="34" charset="-122"/>
              </a:rPr>
              <a:t>关键能力</a:t>
            </a:r>
            <a:r>
              <a:rPr lang="zh-CN" altLang="zh-CN" sz="2000" b="1" dirty="0">
                <a:solidFill>
                  <a:schemeClr val="tx2"/>
                </a:solidFill>
                <a:latin typeface="微软雅黑" panose="020B0503020204020204" pitchFamily="34" charset="-122"/>
                <a:ea typeface="微软雅黑" panose="020B0503020204020204" pitchFamily="34" charset="-122"/>
              </a:rPr>
              <a:t>和</a:t>
            </a:r>
            <a:r>
              <a:rPr lang="zh-CN" altLang="zh-CN" sz="2000" b="1" dirty="0">
                <a:solidFill>
                  <a:srgbClr val="950000"/>
                </a:solidFill>
                <a:latin typeface="微软雅黑" panose="020B0503020204020204" pitchFamily="34" charset="-122"/>
                <a:ea typeface="微软雅黑" panose="020B0503020204020204" pitchFamily="34" charset="-122"/>
              </a:rPr>
              <a:t>价值观</a:t>
            </a:r>
            <a:r>
              <a:rPr lang="zh-CN" altLang="zh-CN" sz="2000" b="1" dirty="0">
                <a:solidFill>
                  <a:schemeClr val="tx2"/>
                </a:solidFill>
                <a:latin typeface="微软雅黑" panose="020B0503020204020204" pitchFamily="34" charset="-122"/>
                <a:ea typeface="微软雅黑" panose="020B0503020204020204" pitchFamily="34" charset="-122"/>
              </a:rPr>
              <a:t>培育的引导。日常考核内容包括</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rgbClr val="950000"/>
                </a:solidFill>
                <a:latin typeface="微软雅黑" panose="020B0503020204020204" pitchFamily="34" charset="-122"/>
                <a:ea typeface="微软雅黑" panose="020B0503020204020204" pitchFamily="34" charset="-122"/>
              </a:rPr>
              <a:t>学习成绩</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rgbClr val="950000"/>
                </a:solidFill>
                <a:latin typeface="微软雅黑" panose="020B0503020204020204" pitchFamily="34" charset="-122"/>
                <a:ea typeface="微软雅黑" panose="020B0503020204020204" pitchFamily="34" charset="-122"/>
              </a:rPr>
              <a:t>学习表现和学习能力</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rgbClr val="950000"/>
                </a:solidFill>
                <a:latin typeface="微软雅黑" panose="020B0503020204020204" pitchFamily="34" charset="-122"/>
                <a:ea typeface="微软雅黑" panose="020B0503020204020204" pitchFamily="34" charset="-122"/>
              </a:rPr>
              <a:t>实践能力</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三项。</a:t>
            </a:r>
            <a:r>
              <a:rPr lang="zh-CN" altLang="zh-CN" sz="2000" b="1" dirty="0">
                <a:solidFill>
                  <a:srgbClr val="950000"/>
                </a:solidFill>
                <a:latin typeface="微软雅黑" panose="020B0503020204020204" pitchFamily="34" charset="-122"/>
                <a:ea typeface="微软雅黑" panose="020B0503020204020204" pitchFamily="34" charset="-122"/>
              </a:rPr>
              <a:t>学校是实施日常考核的主体</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承担日常考核的组织工作及赋分职责</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学生日常考核成绩须公示</a:t>
            </a:r>
            <a:r>
              <a:rPr lang="zh-CN" altLang="zh-CN" sz="2000" b="1" dirty="0">
                <a:solidFill>
                  <a:schemeClr val="tx2"/>
                </a:solidFill>
                <a:latin typeface="SimHei" panose="02010609060101010101" pitchFamily="49" charset="-122"/>
                <a:ea typeface="SimHei" panose="02010609060101010101" pitchFamily="49" charset="-122"/>
              </a:rPr>
              <a:t>，</a:t>
            </a:r>
            <a:r>
              <a:rPr lang="zh-CN" altLang="zh-CN" sz="2000" b="1" dirty="0">
                <a:solidFill>
                  <a:schemeClr val="tx2"/>
                </a:solidFill>
                <a:latin typeface="微软雅黑" panose="020B0503020204020204" pitchFamily="34" charset="-122"/>
                <a:ea typeface="微软雅黑" panose="020B0503020204020204" pitchFamily="34" charset="-122"/>
              </a:rPr>
              <a:t>确保真实性。</a:t>
            </a:r>
            <a:r>
              <a:rPr lang="zh-CN" altLang="zh-CN" sz="2000" b="1" dirty="0">
                <a:solidFill>
                  <a:srgbClr val="950000"/>
                </a:solidFill>
                <a:latin typeface="微软雅黑" panose="020B0503020204020204" pitchFamily="34" charset="-122"/>
                <a:ea typeface="微软雅黑" panose="020B0503020204020204" pitchFamily="34" charset="-122"/>
              </a:rPr>
              <a:t>具体考核办法另行公布</a:t>
            </a:r>
            <a:r>
              <a:rPr lang="zh-CN" altLang="zh-CN" sz="2000" b="1" dirty="0">
                <a:solidFill>
                  <a:srgbClr val="950000"/>
                </a:solidFill>
                <a:latin typeface="SimHei" panose="02010609060101010101" pitchFamily="49" charset="-122"/>
                <a:ea typeface="SimHei" panose="02010609060101010101" pitchFamily="49" charset="-122"/>
              </a:rPr>
              <a:t>，</a:t>
            </a:r>
            <a:r>
              <a:rPr lang="zh-CN" altLang="zh-CN" sz="2000" b="1" dirty="0">
                <a:solidFill>
                  <a:srgbClr val="950000"/>
                </a:solidFill>
                <a:latin typeface="微软雅黑" panose="020B0503020204020204" pitchFamily="34" charset="-122"/>
                <a:ea typeface="微软雅黑" panose="020B0503020204020204" pitchFamily="34" charset="-122"/>
              </a:rPr>
              <a:t>日常考核将于</a:t>
            </a:r>
            <a:r>
              <a:rPr lang="en-US" altLang="zh-CN" sz="2000" b="1" dirty="0">
                <a:solidFill>
                  <a:srgbClr val="950000"/>
                </a:solidFill>
                <a:latin typeface="微软雅黑" panose="020B0503020204020204" pitchFamily="34" charset="-122"/>
                <a:ea typeface="微软雅黑" panose="020B0503020204020204" pitchFamily="34" charset="-122"/>
              </a:rPr>
              <a:t>2019</a:t>
            </a:r>
            <a:r>
              <a:rPr lang="zh-CN" altLang="zh-CN" sz="2000" b="1" dirty="0">
                <a:solidFill>
                  <a:srgbClr val="950000"/>
                </a:solidFill>
                <a:latin typeface="微软雅黑" panose="020B0503020204020204" pitchFamily="34" charset="-122"/>
                <a:ea typeface="微软雅黑" panose="020B0503020204020204" pitchFamily="34" charset="-122"/>
              </a:rPr>
              <a:t>学年第一学期开始实施。</a:t>
            </a:r>
          </a:p>
        </p:txBody>
      </p:sp>
      <p:sp>
        <p:nvSpPr>
          <p:cNvPr id="5" name="矩形 4">
            <a:extLst>
              <a:ext uri="{FF2B5EF4-FFF2-40B4-BE49-F238E27FC236}">
                <a16:creationId xmlns:a16="http://schemas.microsoft.com/office/drawing/2014/main" id="{BA18CDC8-A289-5443-B35C-902D2F32134D}"/>
              </a:ext>
            </a:extLst>
          </p:cNvPr>
          <p:cNvSpPr/>
          <p:nvPr/>
        </p:nvSpPr>
        <p:spPr>
          <a:xfrm>
            <a:off x="827584" y="260648"/>
            <a:ext cx="7488832" cy="840551"/>
          </a:xfrm>
          <a:prstGeom prst="rect">
            <a:avLst/>
          </a:prstGeom>
        </p:spPr>
        <p:txBody>
          <a:bodyPr wrap="square">
            <a:spAutoFit/>
          </a:bodyPr>
          <a:lstStyle/>
          <a:p>
            <a:pPr>
              <a:lnSpc>
                <a:spcPct val="114000"/>
              </a:lnSpc>
              <a:spcAft>
                <a:spcPts val="0"/>
              </a:spcAft>
            </a:pPr>
            <a:r>
              <a:rPr lang="en-US" altLang="zh-CN" sz="2200" b="1" dirty="0">
                <a:solidFill>
                  <a:schemeClr val="bg1"/>
                </a:solidFill>
                <a:latin typeface="Arial Black" panose="020B0604020202020204" pitchFamily="34" charset="0"/>
                <a:ea typeface="微软雅黑" panose="020B0503020204020204" pitchFamily="34" charset="-122"/>
              </a:rPr>
              <a:t>2. </a:t>
            </a:r>
            <a:r>
              <a:rPr lang="zh-CN" altLang="en-US" sz="2200" b="1" dirty="0">
                <a:solidFill>
                  <a:schemeClr val="bg1"/>
                </a:solidFill>
                <a:latin typeface="Arial Black" panose="020B0604020202020204" pitchFamily="34" charset="0"/>
                <a:ea typeface="微软雅黑" panose="020B0503020204020204" pitchFamily="34" charset="-122"/>
              </a:rPr>
              <a:t> </a:t>
            </a:r>
            <a:r>
              <a:rPr lang="zh-CN" altLang="zh-CN" sz="2200" b="1" dirty="0">
                <a:solidFill>
                  <a:schemeClr val="bg1"/>
                </a:solidFill>
                <a:latin typeface="Arial Black" panose="020B0604020202020204" pitchFamily="34" charset="0"/>
                <a:ea typeface="微软雅黑" panose="020B0503020204020204" pitchFamily="34" charset="-122"/>
              </a:rPr>
              <a:t>初中学业水平考试的道德与法治（思想品德）、历史</a:t>
            </a:r>
            <a:r>
              <a:rPr lang="zh-CN" altLang="en-US" sz="2200" b="1" dirty="0">
                <a:solidFill>
                  <a:schemeClr val="bg1"/>
                </a:solidFill>
                <a:latin typeface="Arial Black" panose="020B0604020202020204" pitchFamily="34" charset="0"/>
                <a:ea typeface="微软雅黑" panose="020B0503020204020204" pitchFamily="34" charset="-122"/>
              </a:rPr>
              <a:t> </a:t>
            </a:r>
            <a:endParaRPr lang="en-US" altLang="zh-CN" sz="2200" b="1" dirty="0">
              <a:solidFill>
                <a:schemeClr val="bg1"/>
              </a:solidFill>
              <a:latin typeface="Arial Black" panose="020B0604020202020204" pitchFamily="34" charset="0"/>
              <a:ea typeface="微软雅黑" panose="020B0503020204020204" pitchFamily="34" charset="-122"/>
            </a:endParaRPr>
          </a:p>
          <a:p>
            <a:pPr>
              <a:lnSpc>
                <a:spcPct val="114000"/>
              </a:lnSpc>
              <a:spcAft>
                <a:spcPts val="0"/>
              </a:spcAft>
            </a:pPr>
            <a:r>
              <a:rPr lang="zh-CN" altLang="en-US" sz="2200" b="1" dirty="0">
                <a:solidFill>
                  <a:schemeClr val="bg1"/>
                </a:solidFill>
                <a:latin typeface="Arial Black" panose="020B0604020202020204" pitchFamily="34" charset="0"/>
                <a:ea typeface="微软雅黑" panose="020B0503020204020204" pitchFamily="34" charset="-122"/>
              </a:rPr>
              <a:t>     </a:t>
            </a:r>
            <a:r>
              <a:rPr lang="zh-CN" altLang="zh-CN" sz="2200" b="1" dirty="0">
                <a:solidFill>
                  <a:schemeClr val="bg1"/>
                </a:solidFill>
                <a:latin typeface="Arial Black" panose="020B0604020202020204" pitchFamily="34" charset="0"/>
                <a:ea typeface="微软雅黑" panose="020B0503020204020204" pitchFamily="34" charset="-122"/>
              </a:rPr>
              <a:t>两门学科的日常考核重点关注什么？</a:t>
            </a:r>
          </a:p>
        </p:txBody>
      </p:sp>
    </p:spTree>
    <p:extLst>
      <p:ext uri="{BB962C8B-B14F-4D97-AF65-F5344CB8AC3E}">
        <p14:creationId xmlns:p14="http://schemas.microsoft.com/office/powerpoint/2010/main" val="14240997"/>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21" descr="COVER.jpg">
            <a:extLst>
              <a:ext uri="{FF2B5EF4-FFF2-40B4-BE49-F238E27FC236}">
                <a16:creationId xmlns:a16="http://schemas.microsoft.com/office/drawing/2014/main" id="{C802F917-BE62-ED45-B0F1-4049458892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1588"/>
            <a:ext cx="9166226"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a:extLst>
              <a:ext uri="{FF2B5EF4-FFF2-40B4-BE49-F238E27FC236}">
                <a16:creationId xmlns:a16="http://schemas.microsoft.com/office/drawing/2014/main" id="{9B262568-B486-3A41-95F2-8940C682396C}"/>
              </a:ext>
            </a:extLst>
          </p:cNvPr>
          <p:cNvSpPr/>
          <p:nvPr/>
        </p:nvSpPr>
        <p:spPr>
          <a:xfrm>
            <a:off x="827088" y="1719263"/>
            <a:ext cx="7497762" cy="252095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14">
            <a:extLst>
              <a:ext uri="{FF2B5EF4-FFF2-40B4-BE49-F238E27FC236}">
                <a16:creationId xmlns:a16="http://schemas.microsoft.com/office/drawing/2014/main" id="{CCE5F506-1A60-024A-9DCF-6371F2ABDC3C}"/>
              </a:ext>
            </a:extLst>
          </p:cNvPr>
          <p:cNvSpPr/>
          <p:nvPr/>
        </p:nvSpPr>
        <p:spPr>
          <a:xfrm>
            <a:off x="-11113" y="1719263"/>
            <a:ext cx="1270745" cy="252095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364" name="Rectangle 382">
            <a:extLst>
              <a:ext uri="{FF2B5EF4-FFF2-40B4-BE49-F238E27FC236}">
                <a16:creationId xmlns:a16="http://schemas.microsoft.com/office/drawing/2014/main" id="{CE8E4BA2-AF3E-EE48-84B0-A82CE8AC7AEA}"/>
              </a:ext>
            </a:extLst>
          </p:cNvPr>
          <p:cNvSpPr>
            <a:spLocks noGrp="1" noChangeArrowheads="1"/>
          </p:cNvSpPr>
          <p:nvPr>
            <p:ph type="ctrTitle" sz="quarter"/>
          </p:nvPr>
        </p:nvSpPr>
        <p:spPr bwMode="black">
          <a:xfrm>
            <a:off x="827584" y="2276872"/>
            <a:ext cx="7421562" cy="1395767"/>
          </a:xfrm>
        </p:spPr>
        <p:txBody>
          <a:bodyPr>
            <a:spAutoFit/>
          </a:bodyPr>
          <a:lstStyle/>
          <a:p>
            <a:pPr>
              <a:lnSpc>
                <a:spcPct val="150000"/>
              </a:lnSpc>
              <a:buNone/>
            </a:pPr>
            <a:r>
              <a:rPr lang="en-US" altLang="zh-CN" sz="3000" b="1" dirty="0">
                <a:solidFill>
                  <a:schemeClr val="bg1"/>
                </a:solidFill>
                <a:latin typeface="微软雅黑" panose="020B0503020204020204" pitchFamily="34" charset="-122"/>
                <a:ea typeface="微软雅黑" panose="020B0503020204020204" pitchFamily="34" charset="-122"/>
              </a:rPr>
              <a:t>《</a:t>
            </a:r>
            <a:r>
              <a:rPr lang="zh-CN" altLang="zh-CN" sz="3000" b="1" dirty="0">
                <a:solidFill>
                  <a:schemeClr val="bg1"/>
                </a:solidFill>
                <a:latin typeface="微软雅黑" panose="020B0503020204020204" pitchFamily="34" charset="-122"/>
                <a:ea typeface="微软雅黑" panose="020B0503020204020204" pitchFamily="34" charset="-122"/>
              </a:rPr>
              <a:t>上海市初中学业水平考试实施办法</a:t>
            </a:r>
            <a:r>
              <a:rPr lang="en-US" altLang="zh-CN" sz="3000" b="1" dirty="0">
                <a:solidFill>
                  <a:schemeClr val="bg1"/>
                </a:solidFill>
                <a:latin typeface="微软雅黑" panose="020B0503020204020204" pitchFamily="34" charset="-122"/>
                <a:ea typeface="微软雅黑" panose="020B0503020204020204" pitchFamily="34" charset="-122"/>
              </a:rPr>
              <a:t>》</a:t>
            </a:r>
            <a:br>
              <a:rPr lang="en-US" altLang="zh-CN" sz="3000" b="1" dirty="0">
                <a:solidFill>
                  <a:schemeClr val="bg1"/>
                </a:solidFill>
                <a:latin typeface="微软雅黑" panose="020B0503020204020204" pitchFamily="34" charset="-122"/>
                <a:ea typeface="微软雅黑" panose="020B0503020204020204" pitchFamily="34" charset="-122"/>
              </a:rPr>
            </a:br>
            <a:r>
              <a:rPr lang="zh-CN" altLang="en-US" sz="3000" b="1" dirty="0">
                <a:solidFill>
                  <a:schemeClr val="bg1"/>
                </a:solidFill>
                <a:latin typeface="微软雅黑" panose="020B0503020204020204" pitchFamily="34" charset="-122"/>
                <a:ea typeface="微软雅黑" panose="020B0503020204020204" pitchFamily="34" charset="-122"/>
              </a:rPr>
              <a:t>政 策 解 读</a:t>
            </a:r>
            <a:endParaRPr lang="en-US" altLang="ko-KR" sz="3000" b="1" dirty="0">
              <a:solidFill>
                <a:schemeClr val="bg1"/>
              </a:solidFill>
              <a:latin typeface="微软雅黑" panose="020B0503020204020204" pitchFamily="34" charset="-122"/>
              <a:ea typeface="微软雅黑" panose="020B0503020204020204" pitchFamily="34" charset="-122"/>
            </a:endParaRPr>
          </a:p>
        </p:txBody>
      </p:sp>
      <p:sp>
        <p:nvSpPr>
          <p:cNvPr id="11" name="Rectangle 380">
            <a:extLst>
              <a:ext uri="{FF2B5EF4-FFF2-40B4-BE49-F238E27FC236}">
                <a16:creationId xmlns:a16="http://schemas.microsoft.com/office/drawing/2014/main" id="{E8C9B6A1-B4B9-3640-9658-8F9EED93EDFB}"/>
              </a:ext>
            </a:extLst>
          </p:cNvPr>
          <p:cNvSpPr>
            <a:spLocks noChangeArrowheads="1"/>
          </p:cNvSpPr>
          <p:nvPr/>
        </p:nvSpPr>
        <p:spPr bwMode="auto">
          <a:xfrm>
            <a:off x="3779912" y="6105636"/>
            <a:ext cx="2365375" cy="307975"/>
          </a:xfrm>
          <a:prstGeom prst="rect">
            <a:avLst/>
          </a:prstGeom>
          <a:noFill/>
          <a:ln w="9525">
            <a:noFill/>
            <a:miter lim="800000"/>
            <a:headEnd/>
            <a:tailEnd/>
          </a:ln>
          <a:effectLst/>
        </p:spPr>
        <p:txBody>
          <a:bodyPr/>
          <a:lstStyle/>
          <a:p>
            <a:pPr eaLnBrk="1" fontAlgn="auto" hangingPunct="1">
              <a:spcBef>
                <a:spcPct val="20000"/>
              </a:spcBef>
              <a:spcAft>
                <a:spcPts val="0"/>
              </a:spcAft>
              <a:buClr>
                <a:schemeClr val="folHlink"/>
              </a:buClr>
              <a:buFont typeface="Wingdings" pitchFamily="2" charset="2"/>
              <a:buNone/>
              <a:defRPr/>
            </a:pPr>
            <a:r>
              <a:rPr lang="zh-CN" altLang="en-US" sz="800" b="1" dirty="0">
                <a:solidFill>
                  <a:schemeClr val="accent1">
                    <a:lumMod val="50000"/>
                  </a:schemeClr>
                </a:solidFill>
                <a:latin typeface="Arial Black" pitchFamily="34" charset="0"/>
                <a:ea typeface="微软雅黑" pitchFamily="34" charset="-122"/>
                <a:cs typeface="+mj-cs"/>
              </a:rPr>
              <a:t> </a:t>
            </a:r>
            <a:r>
              <a:rPr lang="en-US" altLang="ko-KR" sz="1500" b="1" dirty="0">
                <a:solidFill>
                  <a:schemeClr val="accent1">
                    <a:lumMod val="50000"/>
                  </a:schemeClr>
                </a:solidFill>
                <a:latin typeface="Arial Black" pitchFamily="34" charset="0"/>
                <a:ea typeface="微软雅黑" pitchFamily="34" charset="-122"/>
                <a:cs typeface="+mj-cs"/>
              </a:rPr>
              <a:t>201</a:t>
            </a:r>
            <a:r>
              <a:rPr lang="en-US" altLang="zh-CN" sz="1500" b="1" dirty="0">
                <a:solidFill>
                  <a:schemeClr val="accent1">
                    <a:lumMod val="50000"/>
                  </a:schemeClr>
                </a:solidFill>
                <a:latin typeface="Arial Black" pitchFamily="34" charset="0"/>
                <a:ea typeface="微软雅黑" pitchFamily="34" charset="-122"/>
                <a:cs typeface="+mj-cs"/>
              </a:rPr>
              <a:t>9</a:t>
            </a:r>
            <a:r>
              <a:rPr lang="zh-CN" altLang="en-US" sz="1500" b="1" dirty="0">
                <a:solidFill>
                  <a:schemeClr val="accent1">
                    <a:lumMod val="50000"/>
                  </a:schemeClr>
                </a:solidFill>
                <a:latin typeface="Arial Black" pitchFamily="34" charset="0"/>
                <a:ea typeface="微软雅黑" pitchFamily="34" charset="-122"/>
                <a:cs typeface="+mj-cs"/>
              </a:rPr>
              <a:t> 年</a:t>
            </a:r>
            <a:r>
              <a:rPr lang="zh-Hans" altLang="en-US" sz="1500" b="1" dirty="0">
                <a:solidFill>
                  <a:schemeClr val="accent1">
                    <a:lumMod val="50000"/>
                  </a:schemeClr>
                </a:solidFill>
                <a:latin typeface="Arial Black" pitchFamily="34" charset="0"/>
                <a:ea typeface="微软雅黑" pitchFamily="34" charset="-122"/>
                <a:cs typeface="+mj-cs"/>
              </a:rPr>
              <a:t> </a:t>
            </a:r>
            <a:r>
              <a:rPr lang="en-US" altLang="zh-CN" sz="1500" b="1" dirty="0">
                <a:solidFill>
                  <a:schemeClr val="accent1">
                    <a:lumMod val="50000"/>
                  </a:schemeClr>
                </a:solidFill>
                <a:latin typeface="Arial Black" pitchFamily="34" charset="0"/>
                <a:ea typeface="微软雅黑" pitchFamily="34" charset="-122"/>
                <a:cs typeface="+mj-cs"/>
              </a:rPr>
              <a:t>3</a:t>
            </a:r>
            <a:r>
              <a:rPr lang="zh-Hans" altLang="en-US" sz="1500" b="1" dirty="0">
                <a:solidFill>
                  <a:schemeClr val="accent1">
                    <a:lumMod val="50000"/>
                  </a:schemeClr>
                </a:solidFill>
                <a:latin typeface="Arial Black" pitchFamily="34" charset="0"/>
                <a:ea typeface="微软雅黑" pitchFamily="34" charset="-122"/>
                <a:cs typeface="+mj-cs"/>
              </a:rPr>
              <a:t> </a:t>
            </a:r>
            <a:r>
              <a:rPr lang="zh-CN" altLang="en-US" sz="1500" b="1" dirty="0">
                <a:solidFill>
                  <a:schemeClr val="accent1">
                    <a:lumMod val="50000"/>
                  </a:schemeClr>
                </a:solidFill>
                <a:latin typeface="Arial Black" pitchFamily="34" charset="0"/>
                <a:ea typeface="微软雅黑" pitchFamily="34" charset="-122"/>
                <a:cs typeface="+mj-cs"/>
              </a:rPr>
              <a:t>月</a:t>
            </a:r>
            <a:endParaRPr lang="en-US" altLang="ko-KR" sz="1500" b="1" dirty="0">
              <a:solidFill>
                <a:schemeClr val="accent1">
                  <a:lumMod val="50000"/>
                </a:schemeClr>
              </a:solidFill>
              <a:latin typeface="微软雅黑" pitchFamily="34" charset="-122"/>
              <a:ea typeface="微软雅黑" pitchFamily="34" charset="-122"/>
              <a:cs typeface="+mj-cs"/>
            </a:endParaRPr>
          </a:p>
        </p:txBody>
      </p:sp>
      <p:sp>
        <p:nvSpPr>
          <p:cNvPr id="16" name="矩形 15">
            <a:extLst>
              <a:ext uri="{FF2B5EF4-FFF2-40B4-BE49-F238E27FC236}">
                <a16:creationId xmlns:a16="http://schemas.microsoft.com/office/drawing/2014/main" id="{4AA732D0-6EA6-D548-99D1-B185596F9C5E}"/>
              </a:ext>
            </a:extLst>
          </p:cNvPr>
          <p:cNvSpPr/>
          <p:nvPr/>
        </p:nvSpPr>
        <p:spPr>
          <a:xfrm>
            <a:off x="7884368" y="1719263"/>
            <a:ext cx="1270745" cy="252095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140177331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4" descr="BK.jpg">
            <a:extLst>
              <a:ext uri="{FF2B5EF4-FFF2-40B4-BE49-F238E27FC236}">
                <a16:creationId xmlns:a16="http://schemas.microsoft.com/office/drawing/2014/main" id="{1D62F2DB-A1EC-DD44-B44F-49FB29616A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a:extLst>
              <a:ext uri="{FF2B5EF4-FFF2-40B4-BE49-F238E27FC236}">
                <a16:creationId xmlns:a16="http://schemas.microsoft.com/office/drawing/2014/main" id="{8B937CCA-6CFD-124A-A5EE-E220B988A820}"/>
              </a:ext>
            </a:extLst>
          </p:cNvPr>
          <p:cNvSpPr/>
          <p:nvPr/>
        </p:nvSpPr>
        <p:spPr>
          <a:xfrm>
            <a:off x="4286250" y="0"/>
            <a:ext cx="714375" cy="220503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a:extLst>
              <a:ext uri="{FF2B5EF4-FFF2-40B4-BE49-F238E27FC236}">
                <a16:creationId xmlns:a16="http://schemas.microsoft.com/office/drawing/2014/main" id="{23BD28C4-7BC5-FC43-9FA3-957A0967292C}"/>
              </a:ext>
            </a:extLst>
          </p:cNvPr>
          <p:cNvSpPr/>
          <p:nvPr/>
        </p:nvSpPr>
        <p:spPr>
          <a:xfrm>
            <a:off x="4286250" y="4292600"/>
            <a:ext cx="714375" cy="25654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460" name="TextBox 6">
            <a:extLst>
              <a:ext uri="{FF2B5EF4-FFF2-40B4-BE49-F238E27FC236}">
                <a16:creationId xmlns:a16="http://schemas.microsoft.com/office/drawing/2014/main" id="{AD2E734F-AC80-EF40-A26E-09EE3D91679B}"/>
              </a:ext>
            </a:extLst>
          </p:cNvPr>
          <p:cNvSpPr txBox="1">
            <a:spLocks noChangeArrowheads="1"/>
          </p:cNvSpPr>
          <p:nvPr/>
        </p:nvSpPr>
        <p:spPr bwMode="auto">
          <a:xfrm>
            <a:off x="2771800" y="2636912"/>
            <a:ext cx="377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7000" b="1" dirty="0">
                <a:solidFill>
                  <a:srgbClr val="262626"/>
                </a:solidFill>
                <a:latin typeface="微软雅黑" panose="020B0503020204020204" pitchFamily="34" charset="-122"/>
                <a:ea typeface="微软雅黑" panose="020B0503020204020204" pitchFamily="34" charset="-122"/>
              </a:rPr>
              <a:t>总体要求</a:t>
            </a:r>
          </a:p>
        </p:txBody>
      </p:sp>
      <p:sp>
        <p:nvSpPr>
          <p:cNvPr id="15" name="文本框 20">
            <a:extLst>
              <a:ext uri="{FF2B5EF4-FFF2-40B4-BE49-F238E27FC236}">
                <a16:creationId xmlns:a16="http://schemas.microsoft.com/office/drawing/2014/main" id="{C5CD81C0-5BEA-E649-868F-1677886C5BC3}"/>
              </a:ext>
            </a:extLst>
          </p:cNvPr>
          <p:cNvSpPr txBox="1"/>
          <p:nvPr/>
        </p:nvSpPr>
        <p:spPr bwMode="auto">
          <a:xfrm>
            <a:off x="4356100" y="1608138"/>
            <a:ext cx="708025" cy="554037"/>
          </a:xfrm>
          <a:prstGeom prst="rect">
            <a:avLst/>
          </a:prstGeom>
          <a:noFill/>
        </p:spPr>
        <p:txBody>
          <a:bodyPr>
            <a:spAutoFit/>
          </a:bodyPr>
          <a:lstStyle/>
          <a:p>
            <a:pPr fontAlgn="auto">
              <a:spcBef>
                <a:spcPts val="0"/>
              </a:spcBef>
              <a:spcAft>
                <a:spcPts val="0"/>
              </a:spcAft>
              <a:defRPr/>
            </a:pPr>
            <a:r>
              <a:rPr lang="zh-CN" altLang="en-US" sz="3000" b="1" spc="300" dirty="0">
                <a:solidFill>
                  <a:schemeClr val="bg1"/>
                </a:solidFill>
                <a:latin typeface="Arial Black" pitchFamily="34" charset="0"/>
                <a:ea typeface="微软雅黑" panose="020B0503020204020204" pitchFamily="34" charset="-122"/>
              </a:rPr>
              <a:t>一</a:t>
            </a:r>
            <a:endParaRPr lang="zh-HK" altLang="en-US" sz="3000" b="1" spc="300" dirty="0">
              <a:solidFill>
                <a:schemeClr val="bg1"/>
              </a:solidFill>
              <a:latin typeface="Arial Black" pitchFamily="34" charset="0"/>
              <a:ea typeface="微软雅黑" panose="020B0503020204020204" pitchFamily="34" charset="-122"/>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4" descr="BK.jpg">
            <a:extLst>
              <a:ext uri="{FF2B5EF4-FFF2-40B4-BE49-F238E27FC236}">
                <a16:creationId xmlns:a16="http://schemas.microsoft.com/office/drawing/2014/main" id="{55AACB25-57C8-CF4D-A2B7-5EDDCE2F1C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47EFEEB7-46B9-4349-ACD4-FB6113059D59}"/>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531" name="矩形 4">
            <a:extLst>
              <a:ext uri="{FF2B5EF4-FFF2-40B4-BE49-F238E27FC236}">
                <a16:creationId xmlns:a16="http://schemas.microsoft.com/office/drawing/2014/main" id="{D30448CB-769D-874E-A84C-9B483D78755A}"/>
              </a:ext>
            </a:extLst>
          </p:cNvPr>
          <p:cNvSpPr>
            <a:spLocks noChangeArrowheads="1"/>
          </p:cNvSpPr>
          <p:nvPr/>
        </p:nvSpPr>
        <p:spPr bwMode="auto">
          <a:xfrm>
            <a:off x="1186953" y="1556792"/>
            <a:ext cx="7129463" cy="294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buNone/>
            </a:pPr>
            <a:r>
              <a:rPr lang="zh-CN" altLang="zh-CN" sz="2100" b="1" dirty="0">
                <a:solidFill>
                  <a:schemeClr val="tx2"/>
                </a:solidFill>
                <a:latin typeface="微软雅黑" panose="020B0503020204020204" pitchFamily="34" charset="-122"/>
                <a:ea typeface="微软雅黑" panose="020B0503020204020204" pitchFamily="34" charset="-122"/>
              </a:rPr>
              <a:t>全面贯彻</a:t>
            </a:r>
            <a:r>
              <a:rPr lang="zh-CN" altLang="zh-CN" sz="2100" b="1" dirty="0">
                <a:solidFill>
                  <a:srgbClr val="950000"/>
                </a:solidFill>
                <a:latin typeface="微软雅黑" pitchFamily="34" charset="-122"/>
                <a:ea typeface="微软雅黑" pitchFamily="34" charset="-122"/>
              </a:rPr>
              <a:t>党的教育方针</a:t>
            </a:r>
            <a:r>
              <a:rPr lang="zh-CN" altLang="zh-CN" sz="2100" b="1" dirty="0">
                <a:solidFill>
                  <a:schemeClr val="tx2"/>
                </a:solidFill>
                <a:latin typeface="SimHei" panose="02010609060101010101" pitchFamily="49" charset="-122"/>
                <a:ea typeface="SimHei" panose="02010609060101010101" pitchFamily="49" charset="-122"/>
              </a:rPr>
              <a:t>，</a:t>
            </a:r>
            <a:r>
              <a:rPr lang="zh-CN" altLang="zh-CN" sz="2100" b="1" dirty="0">
                <a:solidFill>
                  <a:schemeClr val="tx2"/>
                </a:solidFill>
                <a:latin typeface="微软雅黑" panose="020B0503020204020204" pitchFamily="34" charset="-122"/>
                <a:ea typeface="微软雅黑" panose="020B0503020204020204" pitchFamily="34" charset="-122"/>
              </a:rPr>
              <a:t>落实</a:t>
            </a:r>
            <a:r>
              <a:rPr lang="zh-CN" altLang="zh-CN" sz="2100" b="1" dirty="0">
                <a:solidFill>
                  <a:srgbClr val="950000"/>
                </a:solidFill>
                <a:latin typeface="微软雅黑" pitchFamily="34" charset="-122"/>
                <a:ea typeface="微软雅黑" pitchFamily="34" charset="-122"/>
              </a:rPr>
              <a:t>立德树人</a:t>
            </a:r>
            <a:r>
              <a:rPr lang="zh-CN" altLang="zh-CN" sz="2100" b="1" dirty="0">
                <a:solidFill>
                  <a:schemeClr val="tx2"/>
                </a:solidFill>
                <a:latin typeface="微软雅黑" panose="020B0503020204020204" pitchFamily="34" charset="-122"/>
                <a:ea typeface="微软雅黑" panose="020B0503020204020204" pitchFamily="34" charset="-122"/>
              </a:rPr>
              <a:t>根本任务</a:t>
            </a:r>
            <a:r>
              <a:rPr lang="zh-CN" altLang="zh-CN" sz="2100" b="1" dirty="0">
                <a:solidFill>
                  <a:schemeClr val="tx2"/>
                </a:solidFill>
                <a:latin typeface="SimHei" panose="02010609060101010101" pitchFamily="49" charset="-122"/>
                <a:ea typeface="SimHei" panose="02010609060101010101" pitchFamily="49" charset="-122"/>
              </a:rPr>
              <a:t>，</a:t>
            </a:r>
            <a:r>
              <a:rPr lang="zh-CN" altLang="zh-CN" sz="2100" b="1" dirty="0">
                <a:solidFill>
                  <a:schemeClr val="tx2"/>
                </a:solidFill>
                <a:latin typeface="微软雅黑" panose="020B0503020204020204" pitchFamily="34" charset="-122"/>
                <a:ea typeface="微软雅黑" panose="020B0503020204020204" pitchFamily="34" charset="-122"/>
              </a:rPr>
              <a:t>从培养</a:t>
            </a:r>
            <a:r>
              <a:rPr lang="zh-CN" altLang="zh-CN" sz="2100" b="1" dirty="0">
                <a:solidFill>
                  <a:srgbClr val="950000"/>
                </a:solidFill>
                <a:latin typeface="微软雅黑" pitchFamily="34" charset="-122"/>
                <a:ea typeface="微软雅黑" pitchFamily="34" charset="-122"/>
              </a:rPr>
              <a:t>德智体美劳全面发展</a:t>
            </a:r>
            <a:r>
              <a:rPr lang="zh-CN" altLang="zh-CN" sz="2100" b="1" dirty="0">
                <a:solidFill>
                  <a:schemeClr val="tx2"/>
                </a:solidFill>
                <a:latin typeface="微软雅黑" panose="020B0503020204020204" pitchFamily="34" charset="-122"/>
                <a:ea typeface="微软雅黑" panose="020B0503020204020204" pitchFamily="34" charset="-122"/>
              </a:rPr>
              <a:t>的</a:t>
            </a:r>
            <a:r>
              <a:rPr lang="zh-CN" altLang="zh-CN" sz="2100" b="1" dirty="0">
                <a:solidFill>
                  <a:srgbClr val="950000"/>
                </a:solidFill>
                <a:latin typeface="微软雅黑" pitchFamily="34" charset="-122"/>
                <a:ea typeface="微软雅黑" pitchFamily="34" charset="-122"/>
              </a:rPr>
              <a:t>社会主义建设者和接班人</a:t>
            </a:r>
            <a:r>
              <a:rPr lang="zh-CN" altLang="zh-CN" sz="2100" b="1" dirty="0">
                <a:solidFill>
                  <a:schemeClr val="tx2"/>
                </a:solidFill>
                <a:latin typeface="微软雅黑" panose="020B0503020204020204" pitchFamily="34" charset="-122"/>
                <a:ea typeface="微软雅黑" panose="020B0503020204020204" pitchFamily="34" charset="-122"/>
              </a:rPr>
              <a:t>的高度</a:t>
            </a:r>
            <a:r>
              <a:rPr lang="zh-CN" altLang="zh-CN" sz="2100" b="1" dirty="0">
                <a:solidFill>
                  <a:schemeClr val="tx2"/>
                </a:solidFill>
                <a:latin typeface="SimHei" panose="02010609060101010101" pitchFamily="49" charset="-122"/>
                <a:ea typeface="SimHei" panose="02010609060101010101" pitchFamily="49" charset="-122"/>
              </a:rPr>
              <a:t>，</a:t>
            </a:r>
            <a:r>
              <a:rPr lang="zh-CN" altLang="zh-CN" sz="2100" b="1" dirty="0">
                <a:solidFill>
                  <a:schemeClr val="tx2"/>
                </a:solidFill>
                <a:latin typeface="微软雅黑" panose="020B0503020204020204" pitchFamily="34" charset="-122"/>
                <a:ea typeface="微软雅黑" panose="020B0503020204020204" pitchFamily="34" charset="-122"/>
              </a:rPr>
              <a:t>积极推进本市初中学业水平考试改革</a:t>
            </a:r>
            <a:r>
              <a:rPr lang="zh-CN" altLang="en-US" sz="2100" b="1" dirty="0">
                <a:solidFill>
                  <a:schemeClr val="tx2"/>
                </a:solidFill>
                <a:latin typeface="SimHei" panose="02010609060101010101" pitchFamily="49" charset="-122"/>
                <a:ea typeface="SimHei" panose="02010609060101010101" pitchFamily="49" charset="-122"/>
              </a:rPr>
              <a:t>；</a:t>
            </a:r>
            <a:r>
              <a:rPr lang="zh-CN" altLang="zh-CN" sz="2100" b="1" dirty="0">
                <a:solidFill>
                  <a:schemeClr val="tx2"/>
                </a:solidFill>
                <a:latin typeface="微软雅黑" panose="020B0503020204020204" pitchFamily="34" charset="-122"/>
                <a:ea typeface="微软雅黑" panose="020B0503020204020204" pitchFamily="34" charset="-122"/>
              </a:rPr>
              <a:t>进一步发挥考试评价改革对初中教育教学工作的</a:t>
            </a:r>
            <a:r>
              <a:rPr lang="zh-CN" altLang="zh-CN" sz="2100" b="1" dirty="0">
                <a:solidFill>
                  <a:srgbClr val="950000"/>
                </a:solidFill>
                <a:latin typeface="微软雅黑" pitchFamily="34" charset="-122"/>
                <a:ea typeface="微软雅黑" pitchFamily="34" charset="-122"/>
              </a:rPr>
              <a:t>正面导向</a:t>
            </a:r>
            <a:r>
              <a:rPr lang="zh-CN" altLang="zh-CN" sz="2100" b="1" dirty="0">
                <a:solidFill>
                  <a:schemeClr val="tx2"/>
                </a:solidFill>
                <a:latin typeface="微软雅黑" panose="020B0503020204020204" pitchFamily="34" charset="-122"/>
                <a:ea typeface="微软雅黑" panose="020B0503020204020204" pitchFamily="34" charset="-122"/>
              </a:rPr>
              <a:t>作用</a:t>
            </a:r>
            <a:r>
              <a:rPr lang="zh-CN" altLang="zh-CN" sz="2100" b="1" dirty="0">
                <a:solidFill>
                  <a:schemeClr val="tx2"/>
                </a:solidFill>
                <a:latin typeface="SimHei" panose="02010609060101010101" pitchFamily="49" charset="-122"/>
                <a:ea typeface="SimHei" panose="02010609060101010101" pitchFamily="49" charset="-122"/>
              </a:rPr>
              <a:t>，</a:t>
            </a:r>
            <a:r>
              <a:rPr lang="zh-CN" altLang="zh-CN" sz="2100" b="1" dirty="0">
                <a:solidFill>
                  <a:schemeClr val="tx2"/>
                </a:solidFill>
                <a:latin typeface="微软雅黑" panose="020B0503020204020204" pitchFamily="34" charset="-122"/>
                <a:ea typeface="微软雅黑" panose="020B0503020204020204" pitchFamily="34" charset="-122"/>
              </a:rPr>
              <a:t>积极推进本市</a:t>
            </a:r>
            <a:r>
              <a:rPr lang="zh-CN" altLang="zh-CN" sz="2100" b="1" dirty="0">
                <a:solidFill>
                  <a:srgbClr val="950000"/>
                </a:solidFill>
                <a:latin typeface="微软雅黑" pitchFamily="34" charset="-122"/>
                <a:ea typeface="微软雅黑" pitchFamily="34" charset="-122"/>
              </a:rPr>
              <a:t>初中课程教学改革</a:t>
            </a:r>
            <a:r>
              <a:rPr lang="zh-CN" altLang="zh-CN" sz="2100" b="1" dirty="0">
                <a:solidFill>
                  <a:schemeClr val="tx2"/>
                </a:solidFill>
                <a:latin typeface="SimHei" panose="02010609060101010101" pitchFamily="49" charset="-122"/>
                <a:ea typeface="SimHei" panose="02010609060101010101" pitchFamily="49" charset="-122"/>
              </a:rPr>
              <a:t>，</a:t>
            </a:r>
            <a:r>
              <a:rPr lang="zh-CN" altLang="zh-CN" sz="2100" b="1" dirty="0">
                <a:solidFill>
                  <a:schemeClr val="tx2"/>
                </a:solidFill>
                <a:latin typeface="微软雅黑" panose="020B0503020204020204" pitchFamily="34" charset="-122"/>
                <a:ea typeface="微软雅黑" panose="020B0503020204020204" pitchFamily="34" charset="-122"/>
              </a:rPr>
              <a:t>促进素质教育的全面实施</a:t>
            </a:r>
            <a:r>
              <a:rPr lang="zh-CN" altLang="zh-CN" sz="2100" b="1" dirty="0">
                <a:solidFill>
                  <a:schemeClr val="tx2"/>
                </a:solidFill>
                <a:latin typeface="SimHei" panose="02010609060101010101" pitchFamily="49" charset="-122"/>
                <a:ea typeface="SimHei" panose="02010609060101010101" pitchFamily="49" charset="-122"/>
              </a:rPr>
              <a:t>，</a:t>
            </a:r>
            <a:r>
              <a:rPr lang="zh-CN" altLang="zh-CN" sz="2100" b="1" dirty="0">
                <a:solidFill>
                  <a:schemeClr val="tx2"/>
                </a:solidFill>
                <a:latin typeface="微软雅黑" panose="020B0503020204020204" pitchFamily="34" charset="-122"/>
                <a:ea typeface="微软雅黑" panose="020B0503020204020204" pitchFamily="34" charset="-122"/>
              </a:rPr>
              <a:t>促进中小学生的全面发展和健康成长</a:t>
            </a:r>
            <a:r>
              <a:rPr lang="zh-CN" altLang="zh-CN" sz="2100" b="1" dirty="0">
                <a:solidFill>
                  <a:schemeClr val="tx2"/>
                </a:solidFill>
                <a:latin typeface="SimHei" panose="02010609060101010101" pitchFamily="49" charset="-122"/>
                <a:ea typeface="SimHei" panose="02010609060101010101" pitchFamily="49" charset="-122"/>
              </a:rPr>
              <a:t>，</a:t>
            </a:r>
            <a:r>
              <a:rPr lang="zh-CN" altLang="zh-CN" sz="2100" b="1" dirty="0">
                <a:solidFill>
                  <a:schemeClr val="tx2"/>
                </a:solidFill>
                <a:latin typeface="微软雅黑" panose="020B0503020204020204" pitchFamily="34" charset="-122"/>
                <a:ea typeface="微软雅黑" panose="020B0503020204020204" pitchFamily="34" charset="-122"/>
              </a:rPr>
              <a:t>促进</a:t>
            </a:r>
            <a:r>
              <a:rPr lang="zh-CN" altLang="zh-CN" sz="2100" b="1" dirty="0">
                <a:solidFill>
                  <a:srgbClr val="950000"/>
                </a:solidFill>
                <a:latin typeface="微软雅黑" pitchFamily="34" charset="-122"/>
                <a:ea typeface="微软雅黑" pitchFamily="34" charset="-122"/>
              </a:rPr>
              <a:t>义务教育优质均衡</a:t>
            </a:r>
            <a:r>
              <a:rPr lang="zh-CN" altLang="zh-CN" sz="2100" b="1" dirty="0">
                <a:solidFill>
                  <a:schemeClr val="tx2"/>
                </a:solidFill>
                <a:latin typeface="微软雅黑" panose="020B0503020204020204" pitchFamily="34" charset="-122"/>
                <a:ea typeface="微软雅黑" panose="020B0503020204020204" pitchFamily="34" charset="-122"/>
              </a:rPr>
              <a:t>发展。</a:t>
            </a:r>
            <a:endParaRPr lang="en-US" altLang="zh-CN" sz="2100" b="1" dirty="0">
              <a:solidFill>
                <a:schemeClr val="tx2"/>
              </a:solidFill>
              <a:latin typeface="微软雅黑" panose="020B0503020204020204" pitchFamily="34" charset="-122"/>
              <a:ea typeface="微软雅黑" panose="020B0503020204020204" pitchFamily="34" charset="-122"/>
            </a:endParaRPr>
          </a:p>
        </p:txBody>
      </p:sp>
      <p:sp>
        <p:nvSpPr>
          <p:cNvPr id="22532" name="Rectangle 382">
            <a:extLst>
              <a:ext uri="{FF2B5EF4-FFF2-40B4-BE49-F238E27FC236}">
                <a16:creationId xmlns:a16="http://schemas.microsoft.com/office/drawing/2014/main" id="{FB90D901-D80E-D740-8278-8F602189EB1B}"/>
              </a:ext>
            </a:extLst>
          </p:cNvPr>
          <p:cNvSpPr txBox="1">
            <a:spLocks noChangeArrowheads="1"/>
          </p:cNvSpPr>
          <p:nvPr/>
        </p:nvSpPr>
        <p:spPr bwMode="black">
          <a:xfrm>
            <a:off x="1109166" y="386585"/>
            <a:ext cx="7207250" cy="368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8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（一） 指导思想</a:t>
            </a:r>
            <a:endParaRPr lang="en-US" altLang="ko-KR" sz="2200" b="1" dirty="0">
              <a:solidFill>
                <a:schemeClr val="bg1"/>
              </a:solidFill>
              <a:latin typeface="Arial Black" panose="020B0604020202020204" pitchFamily="34" charset="0"/>
              <a:ea typeface="微软雅黑" panose="020B0503020204020204" pitchFamily="34" charset="-122"/>
            </a:endParaRPr>
          </a:p>
        </p:txBody>
      </p:sp>
      <p:grpSp>
        <p:nvGrpSpPr>
          <p:cNvPr id="22533" name="组 5">
            <a:extLst>
              <a:ext uri="{FF2B5EF4-FFF2-40B4-BE49-F238E27FC236}">
                <a16:creationId xmlns:a16="http://schemas.microsoft.com/office/drawing/2014/main" id="{D6B8417C-55DF-AB41-AFEA-E1F1A138E37F}"/>
              </a:ext>
            </a:extLst>
          </p:cNvPr>
          <p:cNvGrpSpPr>
            <a:grpSpLocks/>
          </p:cNvGrpSpPr>
          <p:nvPr/>
        </p:nvGrpSpPr>
        <p:grpSpPr bwMode="auto">
          <a:xfrm>
            <a:off x="406400" y="5229225"/>
            <a:ext cx="8331200" cy="1108075"/>
            <a:chOff x="498255" y="5355257"/>
            <a:chExt cx="8332453" cy="1108286"/>
          </a:xfrm>
        </p:grpSpPr>
        <p:sp>
          <p:nvSpPr>
            <p:cNvPr id="22534" name="直接连接符 4">
              <a:extLst>
                <a:ext uri="{FF2B5EF4-FFF2-40B4-BE49-F238E27FC236}">
                  <a16:creationId xmlns:a16="http://schemas.microsoft.com/office/drawing/2014/main" id="{9B0CB9F3-6000-464B-83B6-6BBDB0FDEDC1}"/>
                </a:ext>
              </a:extLst>
            </p:cNvPr>
            <p:cNvSpPr>
              <a:spLocks noChangeShapeType="1"/>
            </p:cNvSpPr>
            <p:nvPr/>
          </p:nvSpPr>
          <p:spPr bwMode="auto">
            <a:xfrm flipH="1" flipV="1">
              <a:off x="498255" y="6453547"/>
              <a:ext cx="8332453" cy="9996"/>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5" name="Freeform 5">
              <a:extLst>
                <a:ext uri="{FF2B5EF4-FFF2-40B4-BE49-F238E27FC236}">
                  <a16:creationId xmlns:a16="http://schemas.microsoft.com/office/drawing/2014/main" id="{01F26793-7B96-564A-BDFC-6C068EB065C4}"/>
                </a:ext>
              </a:extLst>
            </p:cNvPr>
            <p:cNvSpPr>
              <a:spLocks noEditPoints="1" noChangeArrowheads="1"/>
            </p:cNvSpPr>
            <p:nvPr/>
          </p:nvSpPr>
          <p:spPr bwMode="auto">
            <a:xfrm>
              <a:off x="3275856" y="5355257"/>
              <a:ext cx="5418348" cy="1108075"/>
            </a:xfrm>
            <a:custGeom>
              <a:avLst/>
              <a:gdLst>
                <a:gd name="T0" fmla="*/ 2147483646 w 8000"/>
                <a:gd name="T1" fmla="*/ 2147483646 h 1542"/>
                <a:gd name="T2" fmla="*/ 2147483646 w 8000"/>
                <a:gd name="T3" fmla="*/ 2147483646 h 1542"/>
                <a:gd name="T4" fmla="*/ 2147483646 w 8000"/>
                <a:gd name="T5" fmla="*/ 2147483646 h 1542"/>
                <a:gd name="T6" fmla="*/ 2147483646 w 8000"/>
                <a:gd name="T7" fmla="*/ 2147483646 h 1542"/>
                <a:gd name="T8" fmla="*/ 2147483646 w 8000"/>
                <a:gd name="T9" fmla="*/ 2147483646 h 1542"/>
                <a:gd name="T10" fmla="*/ 2147483646 w 8000"/>
                <a:gd name="T11" fmla="*/ 2147483646 h 1542"/>
                <a:gd name="T12" fmla="*/ 2147483646 w 8000"/>
                <a:gd name="T13" fmla="*/ 2147483646 h 1542"/>
                <a:gd name="T14" fmla="*/ 2147483646 w 8000"/>
                <a:gd name="T15" fmla="*/ 2147483646 h 1542"/>
                <a:gd name="T16" fmla="*/ 2147483646 w 8000"/>
                <a:gd name="T17" fmla="*/ 2147483646 h 1542"/>
                <a:gd name="T18" fmla="*/ 2147483646 w 8000"/>
                <a:gd name="T19" fmla="*/ 2147483646 h 1542"/>
                <a:gd name="T20" fmla="*/ 2147483646 w 8000"/>
                <a:gd name="T21" fmla="*/ 2147483646 h 1542"/>
                <a:gd name="T22" fmla="*/ 2147483646 w 8000"/>
                <a:gd name="T23" fmla="*/ 2147483646 h 1542"/>
                <a:gd name="T24" fmla="*/ 2147483646 w 8000"/>
                <a:gd name="T25" fmla="*/ 2147483646 h 1542"/>
                <a:gd name="T26" fmla="*/ 2147483646 w 8000"/>
                <a:gd name="T27" fmla="*/ 2147483646 h 1542"/>
                <a:gd name="T28" fmla="*/ 2147483646 w 8000"/>
                <a:gd name="T29" fmla="*/ 2147483646 h 1542"/>
                <a:gd name="T30" fmla="*/ 2147483646 w 8000"/>
                <a:gd name="T31" fmla="*/ 2147483646 h 1542"/>
                <a:gd name="T32" fmla="*/ 2147483646 w 8000"/>
                <a:gd name="T33" fmla="*/ 2147483646 h 1542"/>
                <a:gd name="T34" fmla="*/ 2147483646 w 8000"/>
                <a:gd name="T35" fmla="*/ 2147483646 h 1542"/>
                <a:gd name="T36" fmla="*/ 2147483646 w 8000"/>
                <a:gd name="T37" fmla="*/ 2147483646 h 1542"/>
                <a:gd name="T38" fmla="*/ 2147483646 w 8000"/>
                <a:gd name="T39" fmla="*/ 2147483646 h 1542"/>
                <a:gd name="T40" fmla="*/ 2147483646 w 8000"/>
                <a:gd name="T41" fmla="*/ 2147483646 h 1542"/>
                <a:gd name="T42" fmla="*/ 2147483646 w 8000"/>
                <a:gd name="T43" fmla="*/ 2147483646 h 1542"/>
                <a:gd name="T44" fmla="*/ 2147483646 w 8000"/>
                <a:gd name="T45" fmla="*/ 2147483646 h 1542"/>
                <a:gd name="T46" fmla="*/ 2147483646 w 8000"/>
                <a:gd name="T47" fmla="*/ 2147483646 h 1542"/>
                <a:gd name="T48" fmla="*/ 2147483646 w 8000"/>
                <a:gd name="T49" fmla="*/ 2147483646 h 1542"/>
                <a:gd name="T50" fmla="*/ 2147483646 w 8000"/>
                <a:gd name="T51" fmla="*/ 2147483646 h 1542"/>
                <a:gd name="T52" fmla="*/ 2147483646 w 8000"/>
                <a:gd name="T53" fmla="*/ 2147483646 h 1542"/>
                <a:gd name="T54" fmla="*/ 2147483646 w 8000"/>
                <a:gd name="T55" fmla="*/ 2147483646 h 1542"/>
                <a:gd name="T56" fmla="*/ 2147483646 w 8000"/>
                <a:gd name="T57" fmla="*/ 2147483646 h 1542"/>
                <a:gd name="T58" fmla="*/ 2147483646 w 8000"/>
                <a:gd name="T59" fmla="*/ 2147483646 h 1542"/>
                <a:gd name="T60" fmla="*/ 2147483646 w 8000"/>
                <a:gd name="T61" fmla="*/ 2147483646 h 1542"/>
                <a:gd name="T62" fmla="*/ 2147483646 w 8000"/>
                <a:gd name="T63" fmla="*/ 2147483646 h 1542"/>
                <a:gd name="T64" fmla="*/ 2147483646 w 8000"/>
                <a:gd name="T65" fmla="*/ 2147483646 h 1542"/>
                <a:gd name="T66" fmla="*/ 2147483646 w 8000"/>
                <a:gd name="T67" fmla="*/ 2147483646 h 1542"/>
                <a:gd name="T68" fmla="*/ 2147483646 w 8000"/>
                <a:gd name="T69" fmla="*/ 2147483646 h 1542"/>
                <a:gd name="T70" fmla="*/ 2147483646 w 8000"/>
                <a:gd name="T71" fmla="*/ 2147483646 h 1542"/>
                <a:gd name="T72" fmla="*/ 2147483646 w 8000"/>
                <a:gd name="T73" fmla="*/ 2147483646 h 1542"/>
                <a:gd name="T74" fmla="*/ 2147483646 w 8000"/>
                <a:gd name="T75" fmla="*/ 2147483646 h 1542"/>
                <a:gd name="T76" fmla="*/ 2147483646 w 8000"/>
                <a:gd name="T77" fmla="*/ 2147483646 h 1542"/>
                <a:gd name="T78" fmla="*/ 2147483646 w 8000"/>
                <a:gd name="T79" fmla="*/ 2147483646 h 1542"/>
                <a:gd name="T80" fmla="*/ 2147483646 w 8000"/>
                <a:gd name="T81" fmla="*/ 2147483646 h 1542"/>
                <a:gd name="T82" fmla="*/ 2147483646 w 8000"/>
                <a:gd name="T83" fmla="*/ 2147483646 h 1542"/>
                <a:gd name="T84" fmla="*/ 2147483646 w 8000"/>
                <a:gd name="T85" fmla="*/ 2147483646 h 1542"/>
                <a:gd name="T86" fmla="*/ 2147483646 w 8000"/>
                <a:gd name="T87" fmla="*/ 2147483646 h 1542"/>
                <a:gd name="T88" fmla="*/ 2147483646 w 8000"/>
                <a:gd name="T89" fmla="*/ 2147483646 h 1542"/>
                <a:gd name="T90" fmla="*/ 2147483646 w 8000"/>
                <a:gd name="T91" fmla="*/ 2147483646 h 1542"/>
                <a:gd name="T92" fmla="*/ 2147483646 w 8000"/>
                <a:gd name="T93" fmla="*/ 2147483646 h 1542"/>
                <a:gd name="T94" fmla="*/ 2147483646 w 8000"/>
                <a:gd name="T95" fmla="*/ 2147483646 h 1542"/>
                <a:gd name="T96" fmla="*/ 2147483646 w 8000"/>
                <a:gd name="T97" fmla="*/ 2147483646 h 1542"/>
                <a:gd name="T98" fmla="*/ 2147483646 w 8000"/>
                <a:gd name="T99" fmla="*/ 2147483646 h 1542"/>
                <a:gd name="T100" fmla="*/ 2147483646 w 8000"/>
                <a:gd name="T101" fmla="*/ 2147483646 h 1542"/>
                <a:gd name="T102" fmla="*/ 2147483646 w 8000"/>
                <a:gd name="T103" fmla="*/ 2147483646 h 1542"/>
                <a:gd name="T104" fmla="*/ 2147483646 w 8000"/>
                <a:gd name="T105" fmla="*/ 2147483646 h 1542"/>
                <a:gd name="T106" fmla="*/ 2147483646 w 8000"/>
                <a:gd name="T107" fmla="*/ 2147483646 h 1542"/>
                <a:gd name="T108" fmla="*/ 2147483646 w 8000"/>
                <a:gd name="T109" fmla="*/ 2147483646 h 1542"/>
                <a:gd name="T110" fmla="*/ 2147483646 w 8000"/>
                <a:gd name="T111" fmla="*/ 2147483646 h 1542"/>
                <a:gd name="T112" fmla="*/ 2147483646 w 8000"/>
                <a:gd name="T113" fmla="*/ 2147483646 h 1542"/>
                <a:gd name="T114" fmla="*/ 2147483646 w 8000"/>
                <a:gd name="T115" fmla="*/ 2147483646 h 1542"/>
                <a:gd name="T116" fmla="*/ 2147483646 w 8000"/>
                <a:gd name="T117" fmla="*/ 2147483646 h 15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000"/>
                <a:gd name="T178" fmla="*/ 0 h 1542"/>
                <a:gd name="T179" fmla="*/ 8000 w 8000"/>
                <a:gd name="T180" fmla="*/ 1542 h 15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000" h="1542">
                  <a:moveTo>
                    <a:pt x="7978" y="1472"/>
                  </a:moveTo>
                  <a:cubicBezTo>
                    <a:pt x="7978" y="1462"/>
                    <a:pt x="7978" y="1462"/>
                    <a:pt x="7978" y="1462"/>
                  </a:cubicBezTo>
                  <a:cubicBezTo>
                    <a:pt x="7966" y="1462"/>
                    <a:pt x="7966" y="1462"/>
                    <a:pt x="7966" y="1462"/>
                  </a:cubicBezTo>
                  <a:cubicBezTo>
                    <a:pt x="7966" y="1436"/>
                    <a:pt x="7966" y="1436"/>
                    <a:pt x="7966" y="1436"/>
                  </a:cubicBezTo>
                  <a:cubicBezTo>
                    <a:pt x="7955" y="1436"/>
                    <a:pt x="7955" y="1436"/>
                    <a:pt x="7955" y="1436"/>
                  </a:cubicBezTo>
                  <a:cubicBezTo>
                    <a:pt x="7955" y="1420"/>
                    <a:pt x="7955" y="1420"/>
                    <a:pt x="7955" y="1420"/>
                  </a:cubicBezTo>
                  <a:cubicBezTo>
                    <a:pt x="7941" y="1420"/>
                    <a:pt x="7941" y="1420"/>
                    <a:pt x="7941" y="1420"/>
                  </a:cubicBezTo>
                  <a:cubicBezTo>
                    <a:pt x="7941" y="1428"/>
                    <a:pt x="7941" y="1428"/>
                    <a:pt x="7941" y="1428"/>
                  </a:cubicBezTo>
                  <a:cubicBezTo>
                    <a:pt x="7933" y="1428"/>
                    <a:pt x="7933" y="1428"/>
                    <a:pt x="7933" y="1428"/>
                  </a:cubicBezTo>
                  <a:cubicBezTo>
                    <a:pt x="7933" y="1418"/>
                    <a:pt x="7933" y="1418"/>
                    <a:pt x="7933" y="1418"/>
                  </a:cubicBezTo>
                  <a:cubicBezTo>
                    <a:pt x="7916" y="1418"/>
                    <a:pt x="7916" y="1418"/>
                    <a:pt x="7916" y="1418"/>
                  </a:cubicBezTo>
                  <a:cubicBezTo>
                    <a:pt x="7916" y="1433"/>
                    <a:pt x="7916" y="1433"/>
                    <a:pt x="7916" y="1433"/>
                  </a:cubicBezTo>
                  <a:cubicBezTo>
                    <a:pt x="7895" y="1433"/>
                    <a:pt x="7895" y="1433"/>
                    <a:pt x="7895" y="1433"/>
                  </a:cubicBezTo>
                  <a:cubicBezTo>
                    <a:pt x="7895" y="1335"/>
                    <a:pt x="7895" y="1335"/>
                    <a:pt x="7895" y="1335"/>
                  </a:cubicBezTo>
                  <a:cubicBezTo>
                    <a:pt x="7879" y="1335"/>
                    <a:pt x="7879" y="1335"/>
                    <a:pt x="7879" y="1335"/>
                  </a:cubicBezTo>
                  <a:cubicBezTo>
                    <a:pt x="7855" y="1316"/>
                    <a:pt x="7855" y="1316"/>
                    <a:pt x="7855" y="1316"/>
                  </a:cubicBezTo>
                  <a:cubicBezTo>
                    <a:pt x="7855" y="1300"/>
                    <a:pt x="7855" y="1300"/>
                    <a:pt x="7855" y="1300"/>
                  </a:cubicBezTo>
                  <a:cubicBezTo>
                    <a:pt x="7843" y="1300"/>
                    <a:pt x="7843" y="1300"/>
                    <a:pt x="7843" y="1300"/>
                  </a:cubicBezTo>
                  <a:cubicBezTo>
                    <a:pt x="7843" y="1315"/>
                    <a:pt x="7843" y="1315"/>
                    <a:pt x="7843" y="1315"/>
                  </a:cubicBezTo>
                  <a:cubicBezTo>
                    <a:pt x="7832" y="1315"/>
                    <a:pt x="7832" y="1315"/>
                    <a:pt x="7832" y="1315"/>
                  </a:cubicBezTo>
                  <a:cubicBezTo>
                    <a:pt x="7832" y="1300"/>
                    <a:pt x="7832" y="1300"/>
                    <a:pt x="7832" y="1300"/>
                  </a:cubicBezTo>
                  <a:cubicBezTo>
                    <a:pt x="7821" y="1300"/>
                    <a:pt x="7821" y="1300"/>
                    <a:pt x="7821" y="1300"/>
                  </a:cubicBezTo>
                  <a:cubicBezTo>
                    <a:pt x="7821" y="1315"/>
                    <a:pt x="7821" y="1315"/>
                    <a:pt x="7821" y="1315"/>
                  </a:cubicBezTo>
                  <a:cubicBezTo>
                    <a:pt x="7806" y="1335"/>
                    <a:pt x="7806" y="1335"/>
                    <a:pt x="7806" y="1335"/>
                  </a:cubicBezTo>
                  <a:cubicBezTo>
                    <a:pt x="7789" y="1335"/>
                    <a:pt x="7789" y="1335"/>
                    <a:pt x="7789" y="1335"/>
                  </a:cubicBezTo>
                  <a:cubicBezTo>
                    <a:pt x="7789" y="1436"/>
                    <a:pt x="7789" y="1436"/>
                    <a:pt x="7789" y="1436"/>
                  </a:cubicBezTo>
                  <a:cubicBezTo>
                    <a:pt x="7749" y="1436"/>
                    <a:pt x="7749" y="1436"/>
                    <a:pt x="7749" y="1436"/>
                  </a:cubicBezTo>
                  <a:cubicBezTo>
                    <a:pt x="7749" y="1345"/>
                    <a:pt x="7749" y="1345"/>
                    <a:pt x="7749" y="1345"/>
                  </a:cubicBezTo>
                  <a:cubicBezTo>
                    <a:pt x="7738" y="1345"/>
                    <a:pt x="7738" y="1345"/>
                    <a:pt x="7738" y="1345"/>
                  </a:cubicBezTo>
                  <a:cubicBezTo>
                    <a:pt x="7738" y="1352"/>
                    <a:pt x="7738" y="1352"/>
                    <a:pt x="7738" y="1352"/>
                  </a:cubicBezTo>
                  <a:cubicBezTo>
                    <a:pt x="7724" y="1352"/>
                    <a:pt x="7724" y="1352"/>
                    <a:pt x="7724" y="1352"/>
                  </a:cubicBezTo>
                  <a:cubicBezTo>
                    <a:pt x="7724" y="1337"/>
                    <a:pt x="7724" y="1337"/>
                    <a:pt x="7724" y="1337"/>
                  </a:cubicBezTo>
                  <a:cubicBezTo>
                    <a:pt x="7713" y="1337"/>
                    <a:pt x="7713" y="1337"/>
                    <a:pt x="7713" y="1337"/>
                  </a:cubicBezTo>
                  <a:cubicBezTo>
                    <a:pt x="7713" y="1321"/>
                    <a:pt x="7713" y="1321"/>
                    <a:pt x="7713" y="1321"/>
                  </a:cubicBezTo>
                  <a:cubicBezTo>
                    <a:pt x="7697" y="1321"/>
                    <a:pt x="7697" y="1321"/>
                    <a:pt x="7697" y="1321"/>
                  </a:cubicBezTo>
                  <a:cubicBezTo>
                    <a:pt x="7697" y="1336"/>
                    <a:pt x="7697" y="1336"/>
                    <a:pt x="7697" y="1336"/>
                  </a:cubicBezTo>
                  <a:cubicBezTo>
                    <a:pt x="7687" y="1336"/>
                    <a:pt x="7687" y="1336"/>
                    <a:pt x="7687" y="1336"/>
                  </a:cubicBezTo>
                  <a:cubicBezTo>
                    <a:pt x="7687" y="1324"/>
                    <a:pt x="7687" y="1324"/>
                    <a:pt x="7687" y="1324"/>
                  </a:cubicBezTo>
                  <a:cubicBezTo>
                    <a:pt x="7673" y="1324"/>
                    <a:pt x="7673" y="1324"/>
                    <a:pt x="7673" y="1324"/>
                  </a:cubicBezTo>
                  <a:cubicBezTo>
                    <a:pt x="7673" y="1336"/>
                    <a:pt x="7673" y="1336"/>
                    <a:pt x="7673" y="1336"/>
                  </a:cubicBezTo>
                  <a:cubicBezTo>
                    <a:pt x="7659" y="1336"/>
                    <a:pt x="7659" y="1336"/>
                    <a:pt x="7659" y="1336"/>
                  </a:cubicBezTo>
                  <a:cubicBezTo>
                    <a:pt x="7659" y="1326"/>
                    <a:pt x="7659" y="1326"/>
                    <a:pt x="7659" y="1326"/>
                  </a:cubicBezTo>
                  <a:cubicBezTo>
                    <a:pt x="7645" y="1326"/>
                    <a:pt x="7645" y="1326"/>
                    <a:pt x="7645" y="1326"/>
                  </a:cubicBezTo>
                  <a:cubicBezTo>
                    <a:pt x="7645" y="1356"/>
                    <a:pt x="7645" y="1356"/>
                    <a:pt x="7645" y="1356"/>
                  </a:cubicBezTo>
                  <a:cubicBezTo>
                    <a:pt x="7616" y="1356"/>
                    <a:pt x="7616" y="1356"/>
                    <a:pt x="7616" y="1356"/>
                  </a:cubicBezTo>
                  <a:cubicBezTo>
                    <a:pt x="7616" y="1439"/>
                    <a:pt x="7616" y="1439"/>
                    <a:pt x="7616" y="1439"/>
                  </a:cubicBezTo>
                  <a:cubicBezTo>
                    <a:pt x="7581" y="1439"/>
                    <a:pt x="7581" y="1439"/>
                    <a:pt x="7581" y="1439"/>
                  </a:cubicBezTo>
                  <a:cubicBezTo>
                    <a:pt x="7581" y="1337"/>
                    <a:pt x="7581" y="1337"/>
                    <a:pt x="7581" y="1337"/>
                  </a:cubicBezTo>
                  <a:cubicBezTo>
                    <a:pt x="7557" y="1337"/>
                    <a:pt x="7557" y="1337"/>
                    <a:pt x="7557" y="1337"/>
                  </a:cubicBezTo>
                  <a:cubicBezTo>
                    <a:pt x="7538" y="1313"/>
                    <a:pt x="7538" y="1313"/>
                    <a:pt x="7538" y="1313"/>
                  </a:cubicBezTo>
                  <a:cubicBezTo>
                    <a:pt x="7497" y="1313"/>
                    <a:pt x="7497" y="1313"/>
                    <a:pt x="7497" y="1313"/>
                  </a:cubicBezTo>
                  <a:cubicBezTo>
                    <a:pt x="7497" y="1416"/>
                    <a:pt x="7497" y="1416"/>
                    <a:pt x="7497" y="1416"/>
                  </a:cubicBezTo>
                  <a:cubicBezTo>
                    <a:pt x="7483" y="1416"/>
                    <a:pt x="7483" y="1416"/>
                    <a:pt x="7483" y="1416"/>
                  </a:cubicBezTo>
                  <a:cubicBezTo>
                    <a:pt x="7483" y="1314"/>
                    <a:pt x="7483" y="1314"/>
                    <a:pt x="7483" y="1314"/>
                  </a:cubicBezTo>
                  <a:cubicBezTo>
                    <a:pt x="7465" y="1285"/>
                    <a:pt x="7465" y="1285"/>
                    <a:pt x="7465" y="1285"/>
                  </a:cubicBezTo>
                  <a:cubicBezTo>
                    <a:pt x="7452" y="1285"/>
                    <a:pt x="7452" y="1285"/>
                    <a:pt x="7452" y="1285"/>
                  </a:cubicBezTo>
                  <a:cubicBezTo>
                    <a:pt x="7452" y="1291"/>
                    <a:pt x="7452" y="1291"/>
                    <a:pt x="7452" y="1291"/>
                  </a:cubicBezTo>
                  <a:cubicBezTo>
                    <a:pt x="7441" y="1291"/>
                    <a:pt x="7441" y="1291"/>
                    <a:pt x="7441" y="1291"/>
                  </a:cubicBezTo>
                  <a:cubicBezTo>
                    <a:pt x="7441" y="1287"/>
                    <a:pt x="7441" y="1287"/>
                    <a:pt x="7441" y="1287"/>
                  </a:cubicBezTo>
                  <a:cubicBezTo>
                    <a:pt x="7430" y="1287"/>
                    <a:pt x="7430" y="1287"/>
                    <a:pt x="7430" y="1287"/>
                  </a:cubicBezTo>
                  <a:cubicBezTo>
                    <a:pt x="7430" y="1301"/>
                    <a:pt x="7430" y="1301"/>
                    <a:pt x="7430" y="1301"/>
                  </a:cubicBezTo>
                  <a:cubicBezTo>
                    <a:pt x="7383" y="1301"/>
                    <a:pt x="7383" y="1301"/>
                    <a:pt x="7383" y="1301"/>
                  </a:cubicBezTo>
                  <a:cubicBezTo>
                    <a:pt x="7383" y="1286"/>
                    <a:pt x="7383" y="1286"/>
                    <a:pt x="7383" y="1286"/>
                  </a:cubicBezTo>
                  <a:cubicBezTo>
                    <a:pt x="7370" y="1261"/>
                    <a:pt x="7370" y="1261"/>
                    <a:pt x="7370" y="1261"/>
                  </a:cubicBezTo>
                  <a:cubicBezTo>
                    <a:pt x="7326" y="1261"/>
                    <a:pt x="7326" y="1261"/>
                    <a:pt x="7326" y="1261"/>
                  </a:cubicBezTo>
                  <a:cubicBezTo>
                    <a:pt x="7326" y="1286"/>
                    <a:pt x="7326" y="1286"/>
                    <a:pt x="7326" y="1286"/>
                  </a:cubicBezTo>
                  <a:cubicBezTo>
                    <a:pt x="7297" y="1286"/>
                    <a:pt x="7297" y="1286"/>
                    <a:pt x="7297" y="1286"/>
                  </a:cubicBezTo>
                  <a:cubicBezTo>
                    <a:pt x="7297" y="1303"/>
                    <a:pt x="7297" y="1303"/>
                    <a:pt x="7297" y="1303"/>
                  </a:cubicBezTo>
                  <a:cubicBezTo>
                    <a:pt x="7292" y="1303"/>
                    <a:pt x="7292" y="1303"/>
                    <a:pt x="7292" y="1303"/>
                  </a:cubicBezTo>
                  <a:cubicBezTo>
                    <a:pt x="7292" y="1358"/>
                    <a:pt x="7292" y="1358"/>
                    <a:pt x="7292" y="1358"/>
                  </a:cubicBezTo>
                  <a:cubicBezTo>
                    <a:pt x="7281" y="1358"/>
                    <a:pt x="7281" y="1358"/>
                    <a:pt x="7281" y="1358"/>
                  </a:cubicBezTo>
                  <a:cubicBezTo>
                    <a:pt x="7281" y="1302"/>
                    <a:pt x="7281" y="1302"/>
                    <a:pt x="7281" y="1302"/>
                  </a:cubicBezTo>
                  <a:cubicBezTo>
                    <a:pt x="7273" y="1302"/>
                    <a:pt x="7273" y="1302"/>
                    <a:pt x="7273" y="1302"/>
                  </a:cubicBezTo>
                  <a:cubicBezTo>
                    <a:pt x="7273" y="1279"/>
                    <a:pt x="7273" y="1279"/>
                    <a:pt x="7273" y="1279"/>
                  </a:cubicBezTo>
                  <a:cubicBezTo>
                    <a:pt x="7210" y="1279"/>
                    <a:pt x="7210" y="1279"/>
                    <a:pt x="7210" y="1279"/>
                  </a:cubicBezTo>
                  <a:cubicBezTo>
                    <a:pt x="7210" y="1303"/>
                    <a:pt x="7210" y="1303"/>
                    <a:pt x="7210" y="1303"/>
                  </a:cubicBezTo>
                  <a:cubicBezTo>
                    <a:pt x="7179" y="1303"/>
                    <a:pt x="7179" y="1303"/>
                    <a:pt x="7179" y="1303"/>
                  </a:cubicBezTo>
                  <a:cubicBezTo>
                    <a:pt x="7179" y="1323"/>
                    <a:pt x="7179" y="1323"/>
                    <a:pt x="7179" y="1323"/>
                  </a:cubicBezTo>
                  <a:cubicBezTo>
                    <a:pt x="7170" y="1323"/>
                    <a:pt x="7170" y="1323"/>
                    <a:pt x="7170" y="1323"/>
                  </a:cubicBezTo>
                  <a:cubicBezTo>
                    <a:pt x="7170" y="1352"/>
                    <a:pt x="7170" y="1352"/>
                    <a:pt x="7170" y="1352"/>
                  </a:cubicBezTo>
                  <a:cubicBezTo>
                    <a:pt x="7090" y="1352"/>
                    <a:pt x="7090" y="1352"/>
                    <a:pt x="7090" y="1352"/>
                  </a:cubicBezTo>
                  <a:cubicBezTo>
                    <a:pt x="7090" y="1362"/>
                    <a:pt x="7090" y="1362"/>
                    <a:pt x="7090" y="1362"/>
                  </a:cubicBezTo>
                  <a:cubicBezTo>
                    <a:pt x="7069" y="1362"/>
                    <a:pt x="7069" y="1362"/>
                    <a:pt x="7069" y="1362"/>
                  </a:cubicBezTo>
                  <a:cubicBezTo>
                    <a:pt x="7069" y="1308"/>
                    <a:pt x="7069" y="1308"/>
                    <a:pt x="7069" y="1308"/>
                  </a:cubicBezTo>
                  <a:cubicBezTo>
                    <a:pt x="7036" y="1308"/>
                    <a:pt x="7036" y="1308"/>
                    <a:pt x="7036" y="1308"/>
                  </a:cubicBezTo>
                  <a:cubicBezTo>
                    <a:pt x="7036" y="1291"/>
                    <a:pt x="7036" y="1291"/>
                    <a:pt x="7036" y="1291"/>
                  </a:cubicBezTo>
                  <a:cubicBezTo>
                    <a:pt x="7010" y="1291"/>
                    <a:pt x="7010" y="1291"/>
                    <a:pt x="7010" y="1291"/>
                  </a:cubicBezTo>
                  <a:cubicBezTo>
                    <a:pt x="7010" y="1305"/>
                    <a:pt x="7010" y="1305"/>
                    <a:pt x="7010" y="1305"/>
                  </a:cubicBezTo>
                  <a:cubicBezTo>
                    <a:pt x="6993" y="1305"/>
                    <a:pt x="6993" y="1305"/>
                    <a:pt x="6993" y="1305"/>
                  </a:cubicBezTo>
                  <a:cubicBezTo>
                    <a:pt x="6993" y="1400"/>
                    <a:pt x="6993" y="1400"/>
                    <a:pt x="6993" y="1400"/>
                  </a:cubicBezTo>
                  <a:cubicBezTo>
                    <a:pt x="6972" y="1400"/>
                    <a:pt x="6972" y="1400"/>
                    <a:pt x="6972" y="1400"/>
                  </a:cubicBezTo>
                  <a:cubicBezTo>
                    <a:pt x="6972" y="1391"/>
                    <a:pt x="6972" y="1391"/>
                    <a:pt x="6972" y="1391"/>
                  </a:cubicBezTo>
                  <a:cubicBezTo>
                    <a:pt x="6952" y="1391"/>
                    <a:pt x="6952" y="1391"/>
                    <a:pt x="6952" y="1391"/>
                  </a:cubicBezTo>
                  <a:cubicBezTo>
                    <a:pt x="6952" y="1405"/>
                    <a:pt x="6952" y="1405"/>
                    <a:pt x="6952" y="1405"/>
                  </a:cubicBezTo>
                  <a:cubicBezTo>
                    <a:pt x="6936" y="1405"/>
                    <a:pt x="6936" y="1405"/>
                    <a:pt x="6936" y="1405"/>
                  </a:cubicBezTo>
                  <a:cubicBezTo>
                    <a:pt x="6936" y="1375"/>
                    <a:pt x="6936" y="1375"/>
                    <a:pt x="6936" y="1375"/>
                  </a:cubicBezTo>
                  <a:cubicBezTo>
                    <a:pt x="6922" y="1375"/>
                    <a:pt x="6922" y="1375"/>
                    <a:pt x="6922" y="1375"/>
                  </a:cubicBezTo>
                  <a:cubicBezTo>
                    <a:pt x="6922" y="1357"/>
                    <a:pt x="6922" y="1357"/>
                    <a:pt x="6922" y="1357"/>
                  </a:cubicBezTo>
                  <a:cubicBezTo>
                    <a:pt x="6906" y="1357"/>
                    <a:pt x="6906" y="1357"/>
                    <a:pt x="6906" y="1357"/>
                  </a:cubicBezTo>
                  <a:cubicBezTo>
                    <a:pt x="6886" y="1357"/>
                    <a:pt x="6886" y="1357"/>
                    <a:pt x="6886" y="1357"/>
                  </a:cubicBezTo>
                  <a:cubicBezTo>
                    <a:pt x="6886" y="1348"/>
                    <a:pt x="6886" y="1348"/>
                    <a:pt x="6886" y="1348"/>
                  </a:cubicBezTo>
                  <a:cubicBezTo>
                    <a:pt x="6852" y="1348"/>
                    <a:pt x="6852" y="1348"/>
                    <a:pt x="6852" y="1348"/>
                  </a:cubicBezTo>
                  <a:cubicBezTo>
                    <a:pt x="6852" y="1334"/>
                    <a:pt x="6852" y="1334"/>
                    <a:pt x="6852" y="1334"/>
                  </a:cubicBezTo>
                  <a:cubicBezTo>
                    <a:pt x="6839" y="1334"/>
                    <a:pt x="6839" y="1334"/>
                    <a:pt x="6839" y="1334"/>
                  </a:cubicBezTo>
                  <a:cubicBezTo>
                    <a:pt x="6839" y="1344"/>
                    <a:pt x="6839" y="1344"/>
                    <a:pt x="6839" y="1344"/>
                  </a:cubicBezTo>
                  <a:cubicBezTo>
                    <a:pt x="6786" y="1344"/>
                    <a:pt x="6786" y="1344"/>
                    <a:pt x="6786" y="1344"/>
                  </a:cubicBezTo>
                  <a:cubicBezTo>
                    <a:pt x="6786" y="1355"/>
                    <a:pt x="6786" y="1355"/>
                    <a:pt x="6786" y="1355"/>
                  </a:cubicBezTo>
                  <a:cubicBezTo>
                    <a:pt x="6776" y="1355"/>
                    <a:pt x="6776" y="1355"/>
                    <a:pt x="6776" y="1355"/>
                  </a:cubicBezTo>
                  <a:cubicBezTo>
                    <a:pt x="6776" y="1370"/>
                    <a:pt x="6776" y="1370"/>
                    <a:pt x="6776" y="1370"/>
                  </a:cubicBezTo>
                  <a:cubicBezTo>
                    <a:pt x="6766" y="1380"/>
                    <a:pt x="6766" y="1380"/>
                    <a:pt x="6766" y="1380"/>
                  </a:cubicBezTo>
                  <a:cubicBezTo>
                    <a:pt x="6766" y="1411"/>
                    <a:pt x="6766" y="1411"/>
                    <a:pt x="6766" y="1411"/>
                  </a:cubicBezTo>
                  <a:cubicBezTo>
                    <a:pt x="6755" y="1411"/>
                    <a:pt x="6755" y="1411"/>
                    <a:pt x="6755" y="1411"/>
                  </a:cubicBezTo>
                  <a:cubicBezTo>
                    <a:pt x="6755" y="1381"/>
                    <a:pt x="6755" y="1381"/>
                    <a:pt x="6755" y="1381"/>
                  </a:cubicBezTo>
                  <a:cubicBezTo>
                    <a:pt x="6744" y="1367"/>
                    <a:pt x="6744" y="1367"/>
                    <a:pt x="6744" y="1367"/>
                  </a:cubicBezTo>
                  <a:cubicBezTo>
                    <a:pt x="6744" y="1291"/>
                    <a:pt x="6744" y="1291"/>
                    <a:pt x="6744" y="1291"/>
                  </a:cubicBezTo>
                  <a:cubicBezTo>
                    <a:pt x="6727" y="1291"/>
                    <a:pt x="6727" y="1291"/>
                    <a:pt x="6727" y="1291"/>
                  </a:cubicBezTo>
                  <a:cubicBezTo>
                    <a:pt x="6727" y="1217"/>
                    <a:pt x="6727" y="1217"/>
                    <a:pt x="6727" y="1217"/>
                  </a:cubicBezTo>
                  <a:cubicBezTo>
                    <a:pt x="6670" y="1217"/>
                    <a:pt x="6670" y="1217"/>
                    <a:pt x="6670" y="1217"/>
                  </a:cubicBezTo>
                  <a:cubicBezTo>
                    <a:pt x="6670" y="1194"/>
                    <a:pt x="6670" y="1194"/>
                    <a:pt x="6670" y="1194"/>
                  </a:cubicBezTo>
                  <a:cubicBezTo>
                    <a:pt x="6640" y="1194"/>
                    <a:pt x="6640" y="1194"/>
                    <a:pt x="6640" y="1194"/>
                  </a:cubicBezTo>
                  <a:cubicBezTo>
                    <a:pt x="6640" y="1246"/>
                    <a:pt x="6640" y="1246"/>
                    <a:pt x="6640" y="1246"/>
                  </a:cubicBezTo>
                  <a:cubicBezTo>
                    <a:pt x="6625" y="1246"/>
                    <a:pt x="6625" y="1246"/>
                    <a:pt x="6625" y="1246"/>
                  </a:cubicBezTo>
                  <a:cubicBezTo>
                    <a:pt x="6625" y="1229"/>
                    <a:pt x="6625" y="1229"/>
                    <a:pt x="6625" y="1229"/>
                  </a:cubicBezTo>
                  <a:cubicBezTo>
                    <a:pt x="6625" y="1229"/>
                    <a:pt x="6614" y="1229"/>
                    <a:pt x="6609" y="1229"/>
                  </a:cubicBezTo>
                  <a:cubicBezTo>
                    <a:pt x="6604" y="1229"/>
                    <a:pt x="6604" y="1246"/>
                    <a:pt x="6604" y="1246"/>
                  </a:cubicBezTo>
                  <a:cubicBezTo>
                    <a:pt x="6604" y="1293"/>
                    <a:pt x="6604" y="1293"/>
                    <a:pt x="6604" y="1293"/>
                  </a:cubicBezTo>
                  <a:cubicBezTo>
                    <a:pt x="6562" y="1293"/>
                    <a:pt x="6562" y="1293"/>
                    <a:pt x="6562" y="1293"/>
                  </a:cubicBezTo>
                  <a:cubicBezTo>
                    <a:pt x="6562" y="1130"/>
                    <a:pt x="6562" y="1130"/>
                    <a:pt x="6562" y="1130"/>
                  </a:cubicBezTo>
                  <a:cubicBezTo>
                    <a:pt x="6505" y="1130"/>
                    <a:pt x="6505" y="1130"/>
                    <a:pt x="6505" y="1130"/>
                  </a:cubicBezTo>
                  <a:cubicBezTo>
                    <a:pt x="6505" y="1157"/>
                    <a:pt x="6505" y="1157"/>
                    <a:pt x="6505" y="1157"/>
                  </a:cubicBezTo>
                  <a:cubicBezTo>
                    <a:pt x="6481" y="1157"/>
                    <a:pt x="6477" y="1169"/>
                    <a:pt x="6477" y="1169"/>
                  </a:cubicBezTo>
                  <a:cubicBezTo>
                    <a:pt x="6450" y="1169"/>
                    <a:pt x="6450" y="1169"/>
                    <a:pt x="6450" y="1169"/>
                  </a:cubicBezTo>
                  <a:cubicBezTo>
                    <a:pt x="6450" y="1202"/>
                    <a:pt x="6450" y="1202"/>
                    <a:pt x="6450" y="1202"/>
                  </a:cubicBezTo>
                  <a:cubicBezTo>
                    <a:pt x="6438" y="1202"/>
                    <a:pt x="6438" y="1202"/>
                    <a:pt x="6438" y="1202"/>
                  </a:cubicBezTo>
                  <a:cubicBezTo>
                    <a:pt x="6438" y="1333"/>
                    <a:pt x="6438" y="1333"/>
                    <a:pt x="6438" y="1333"/>
                  </a:cubicBezTo>
                  <a:cubicBezTo>
                    <a:pt x="6414" y="1333"/>
                    <a:pt x="6414" y="1333"/>
                    <a:pt x="6414" y="1333"/>
                  </a:cubicBezTo>
                  <a:cubicBezTo>
                    <a:pt x="6414" y="1314"/>
                    <a:pt x="6414" y="1314"/>
                    <a:pt x="6414" y="1314"/>
                  </a:cubicBezTo>
                  <a:cubicBezTo>
                    <a:pt x="6401" y="1301"/>
                    <a:pt x="6401" y="1301"/>
                    <a:pt x="6401" y="1301"/>
                  </a:cubicBezTo>
                  <a:cubicBezTo>
                    <a:pt x="6394" y="1301"/>
                    <a:pt x="6394" y="1301"/>
                    <a:pt x="6394" y="1301"/>
                  </a:cubicBezTo>
                  <a:cubicBezTo>
                    <a:pt x="6381" y="1311"/>
                    <a:pt x="6381" y="1311"/>
                    <a:pt x="6381" y="1311"/>
                  </a:cubicBezTo>
                  <a:cubicBezTo>
                    <a:pt x="6381" y="1078"/>
                    <a:pt x="6381" y="1078"/>
                    <a:pt x="6381" y="1078"/>
                  </a:cubicBezTo>
                  <a:cubicBezTo>
                    <a:pt x="6322" y="1065"/>
                    <a:pt x="6322" y="1065"/>
                    <a:pt x="6322" y="1065"/>
                  </a:cubicBezTo>
                  <a:cubicBezTo>
                    <a:pt x="6297" y="1065"/>
                    <a:pt x="6297" y="1065"/>
                    <a:pt x="6297" y="1065"/>
                  </a:cubicBezTo>
                  <a:cubicBezTo>
                    <a:pt x="6297" y="1080"/>
                    <a:pt x="6297" y="1080"/>
                    <a:pt x="6297" y="1080"/>
                  </a:cubicBezTo>
                  <a:cubicBezTo>
                    <a:pt x="6280" y="1080"/>
                    <a:pt x="6280" y="1080"/>
                    <a:pt x="6280" y="1080"/>
                  </a:cubicBezTo>
                  <a:cubicBezTo>
                    <a:pt x="6280" y="1135"/>
                    <a:pt x="6280" y="1135"/>
                    <a:pt x="6280" y="1135"/>
                  </a:cubicBezTo>
                  <a:cubicBezTo>
                    <a:pt x="6264" y="1135"/>
                    <a:pt x="6264" y="1135"/>
                    <a:pt x="6264" y="1135"/>
                  </a:cubicBezTo>
                  <a:cubicBezTo>
                    <a:pt x="6264" y="1207"/>
                    <a:pt x="6264" y="1207"/>
                    <a:pt x="6264" y="1207"/>
                  </a:cubicBezTo>
                  <a:cubicBezTo>
                    <a:pt x="6242" y="1207"/>
                    <a:pt x="6242" y="1207"/>
                    <a:pt x="6242" y="1207"/>
                  </a:cubicBezTo>
                  <a:cubicBezTo>
                    <a:pt x="6242" y="1181"/>
                    <a:pt x="6242" y="1181"/>
                    <a:pt x="6242" y="1181"/>
                  </a:cubicBezTo>
                  <a:cubicBezTo>
                    <a:pt x="6214" y="1181"/>
                    <a:pt x="6214" y="1181"/>
                    <a:pt x="6214" y="1181"/>
                  </a:cubicBezTo>
                  <a:cubicBezTo>
                    <a:pt x="6214" y="1098"/>
                    <a:pt x="6214" y="1098"/>
                    <a:pt x="6214" y="1098"/>
                  </a:cubicBezTo>
                  <a:cubicBezTo>
                    <a:pt x="6196" y="1098"/>
                    <a:pt x="6196" y="1098"/>
                    <a:pt x="6196" y="1098"/>
                  </a:cubicBezTo>
                  <a:cubicBezTo>
                    <a:pt x="6196" y="1048"/>
                    <a:pt x="6196" y="1048"/>
                    <a:pt x="6196" y="1048"/>
                  </a:cubicBezTo>
                  <a:cubicBezTo>
                    <a:pt x="6114" y="1039"/>
                    <a:pt x="6114" y="1039"/>
                    <a:pt x="6114" y="1039"/>
                  </a:cubicBezTo>
                  <a:cubicBezTo>
                    <a:pt x="6114" y="1024"/>
                    <a:pt x="6114" y="1024"/>
                    <a:pt x="6114" y="1024"/>
                  </a:cubicBezTo>
                  <a:cubicBezTo>
                    <a:pt x="5961" y="1014"/>
                    <a:pt x="5961" y="1014"/>
                    <a:pt x="5961" y="1014"/>
                  </a:cubicBezTo>
                  <a:cubicBezTo>
                    <a:pt x="5961" y="823"/>
                    <a:pt x="5961" y="823"/>
                    <a:pt x="5961" y="823"/>
                  </a:cubicBezTo>
                  <a:cubicBezTo>
                    <a:pt x="5826" y="790"/>
                    <a:pt x="5826" y="790"/>
                    <a:pt x="5826" y="790"/>
                  </a:cubicBezTo>
                  <a:cubicBezTo>
                    <a:pt x="5688" y="818"/>
                    <a:pt x="5688" y="818"/>
                    <a:pt x="5688" y="818"/>
                  </a:cubicBezTo>
                  <a:cubicBezTo>
                    <a:pt x="5688" y="1359"/>
                    <a:pt x="5688" y="1359"/>
                    <a:pt x="5688" y="1359"/>
                  </a:cubicBezTo>
                  <a:cubicBezTo>
                    <a:pt x="5605" y="1359"/>
                    <a:pt x="5605" y="1359"/>
                    <a:pt x="5605" y="1359"/>
                  </a:cubicBezTo>
                  <a:cubicBezTo>
                    <a:pt x="5605" y="451"/>
                    <a:pt x="5605" y="451"/>
                    <a:pt x="5605" y="451"/>
                  </a:cubicBezTo>
                  <a:cubicBezTo>
                    <a:pt x="5468" y="487"/>
                    <a:pt x="5468" y="487"/>
                    <a:pt x="5468" y="487"/>
                  </a:cubicBezTo>
                  <a:cubicBezTo>
                    <a:pt x="5468" y="1274"/>
                    <a:pt x="5468" y="1274"/>
                    <a:pt x="5468" y="1274"/>
                  </a:cubicBezTo>
                  <a:cubicBezTo>
                    <a:pt x="5414" y="1274"/>
                    <a:pt x="5414" y="1274"/>
                    <a:pt x="5414" y="1274"/>
                  </a:cubicBezTo>
                  <a:cubicBezTo>
                    <a:pt x="5414" y="683"/>
                    <a:pt x="5414" y="683"/>
                    <a:pt x="5414" y="683"/>
                  </a:cubicBezTo>
                  <a:cubicBezTo>
                    <a:pt x="5404" y="683"/>
                    <a:pt x="5404" y="683"/>
                    <a:pt x="5404" y="683"/>
                  </a:cubicBezTo>
                  <a:cubicBezTo>
                    <a:pt x="5404" y="674"/>
                    <a:pt x="5404" y="674"/>
                    <a:pt x="5404" y="674"/>
                  </a:cubicBezTo>
                  <a:cubicBezTo>
                    <a:pt x="5396" y="674"/>
                    <a:pt x="5396" y="674"/>
                    <a:pt x="5396" y="674"/>
                  </a:cubicBezTo>
                  <a:cubicBezTo>
                    <a:pt x="5396" y="655"/>
                    <a:pt x="5396" y="655"/>
                    <a:pt x="5396" y="655"/>
                  </a:cubicBezTo>
                  <a:cubicBezTo>
                    <a:pt x="5384" y="655"/>
                    <a:pt x="5384" y="655"/>
                    <a:pt x="5384" y="655"/>
                  </a:cubicBezTo>
                  <a:cubicBezTo>
                    <a:pt x="5384" y="634"/>
                    <a:pt x="5384" y="634"/>
                    <a:pt x="5384" y="634"/>
                  </a:cubicBezTo>
                  <a:cubicBezTo>
                    <a:pt x="5367" y="634"/>
                    <a:pt x="5367" y="634"/>
                    <a:pt x="5367" y="634"/>
                  </a:cubicBezTo>
                  <a:cubicBezTo>
                    <a:pt x="5367" y="615"/>
                    <a:pt x="5367" y="615"/>
                    <a:pt x="5367" y="615"/>
                  </a:cubicBezTo>
                  <a:cubicBezTo>
                    <a:pt x="5360" y="615"/>
                    <a:pt x="5360" y="615"/>
                    <a:pt x="5360" y="615"/>
                  </a:cubicBezTo>
                  <a:cubicBezTo>
                    <a:pt x="5360" y="593"/>
                    <a:pt x="5360" y="593"/>
                    <a:pt x="5360" y="593"/>
                  </a:cubicBezTo>
                  <a:cubicBezTo>
                    <a:pt x="5353" y="532"/>
                    <a:pt x="5353" y="532"/>
                    <a:pt x="5353" y="532"/>
                  </a:cubicBezTo>
                  <a:cubicBezTo>
                    <a:pt x="5346" y="593"/>
                    <a:pt x="5346" y="593"/>
                    <a:pt x="5346" y="593"/>
                  </a:cubicBezTo>
                  <a:cubicBezTo>
                    <a:pt x="5346" y="615"/>
                    <a:pt x="5346" y="615"/>
                    <a:pt x="5346" y="615"/>
                  </a:cubicBezTo>
                  <a:cubicBezTo>
                    <a:pt x="5339" y="615"/>
                    <a:pt x="5339" y="615"/>
                    <a:pt x="5339" y="615"/>
                  </a:cubicBezTo>
                  <a:cubicBezTo>
                    <a:pt x="5339" y="634"/>
                    <a:pt x="5339" y="634"/>
                    <a:pt x="5339" y="634"/>
                  </a:cubicBezTo>
                  <a:cubicBezTo>
                    <a:pt x="5322" y="634"/>
                    <a:pt x="5322" y="634"/>
                    <a:pt x="5322" y="634"/>
                  </a:cubicBezTo>
                  <a:cubicBezTo>
                    <a:pt x="5322" y="655"/>
                    <a:pt x="5322" y="655"/>
                    <a:pt x="5322" y="655"/>
                  </a:cubicBezTo>
                  <a:cubicBezTo>
                    <a:pt x="5310" y="655"/>
                    <a:pt x="5310" y="655"/>
                    <a:pt x="5310" y="655"/>
                  </a:cubicBezTo>
                  <a:cubicBezTo>
                    <a:pt x="5310" y="674"/>
                    <a:pt x="5310" y="674"/>
                    <a:pt x="5310" y="674"/>
                  </a:cubicBezTo>
                  <a:cubicBezTo>
                    <a:pt x="5302" y="674"/>
                    <a:pt x="5302" y="674"/>
                    <a:pt x="5302" y="674"/>
                  </a:cubicBezTo>
                  <a:cubicBezTo>
                    <a:pt x="5302" y="683"/>
                    <a:pt x="5302" y="683"/>
                    <a:pt x="5302" y="683"/>
                  </a:cubicBezTo>
                  <a:cubicBezTo>
                    <a:pt x="5292" y="683"/>
                    <a:pt x="5292" y="683"/>
                    <a:pt x="5292" y="683"/>
                  </a:cubicBezTo>
                  <a:cubicBezTo>
                    <a:pt x="5292" y="1274"/>
                    <a:pt x="5292" y="1274"/>
                    <a:pt x="5292" y="1274"/>
                  </a:cubicBezTo>
                  <a:cubicBezTo>
                    <a:pt x="5260" y="1274"/>
                    <a:pt x="5260" y="1274"/>
                    <a:pt x="5260" y="1274"/>
                  </a:cubicBezTo>
                  <a:cubicBezTo>
                    <a:pt x="5260" y="792"/>
                    <a:pt x="5260" y="792"/>
                    <a:pt x="5260" y="792"/>
                  </a:cubicBezTo>
                  <a:cubicBezTo>
                    <a:pt x="5098" y="792"/>
                    <a:pt x="5098" y="792"/>
                    <a:pt x="5098" y="792"/>
                  </a:cubicBezTo>
                  <a:cubicBezTo>
                    <a:pt x="5073" y="817"/>
                    <a:pt x="5073" y="817"/>
                    <a:pt x="5073" y="817"/>
                  </a:cubicBezTo>
                  <a:cubicBezTo>
                    <a:pt x="5073" y="1219"/>
                    <a:pt x="5073" y="1219"/>
                    <a:pt x="5073" y="1219"/>
                  </a:cubicBezTo>
                  <a:cubicBezTo>
                    <a:pt x="5044" y="1219"/>
                    <a:pt x="5044" y="1219"/>
                    <a:pt x="5044" y="1219"/>
                  </a:cubicBezTo>
                  <a:cubicBezTo>
                    <a:pt x="5031" y="1237"/>
                    <a:pt x="5031" y="1237"/>
                    <a:pt x="5031" y="1237"/>
                  </a:cubicBezTo>
                  <a:cubicBezTo>
                    <a:pt x="5031" y="1419"/>
                    <a:pt x="5031" y="1419"/>
                    <a:pt x="5031" y="1419"/>
                  </a:cubicBezTo>
                  <a:cubicBezTo>
                    <a:pt x="5007" y="1419"/>
                    <a:pt x="5007" y="1419"/>
                    <a:pt x="5007" y="1419"/>
                  </a:cubicBezTo>
                  <a:cubicBezTo>
                    <a:pt x="5007" y="1089"/>
                    <a:pt x="5007" y="1089"/>
                    <a:pt x="5007" y="1089"/>
                  </a:cubicBezTo>
                  <a:cubicBezTo>
                    <a:pt x="4993" y="1089"/>
                    <a:pt x="4993" y="1089"/>
                    <a:pt x="4993" y="1089"/>
                  </a:cubicBezTo>
                  <a:cubicBezTo>
                    <a:pt x="4993" y="1050"/>
                    <a:pt x="4993" y="1050"/>
                    <a:pt x="4993" y="1050"/>
                  </a:cubicBezTo>
                  <a:cubicBezTo>
                    <a:pt x="4981" y="1050"/>
                    <a:pt x="4981" y="1050"/>
                    <a:pt x="4981" y="1050"/>
                  </a:cubicBezTo>
                  <a:cubicBezTo>
                    <a:pt x="4981" y="1026"/>
                    <a:pt x="4981" y="1026"/>
                    <a:pt x="4981" y="1026"/>
                  </a:cubicBezTo>
                  <a:cubicBezTo>
                    <a:pt x="4959" y="1026"/>
                    <a:pt x="4959" y="1026"/>
                    <a:pt x="4959" y="1026"/>
                  </a:cubicBezTo>
                  <a:cubicBezTo>
                    <a:pt x="4945" y="1016"/>
                    <a:pt x="4945" y="1016"/>
                    <a:pt x="4945" y="1016"/>
                  </a:cubicBezTo>
                  <a:cubicBezTo>
                    <a:pt x="4945" y="887"/>
                    <a:pt x="4945" y="887"/>
                    <a:pt x="4945" y="887"/>
                  </a:cubicBezTo>
                  <a:cubicBezTo>
                    <a:pt x="4841" y="919"/>
                    <a:pt x="4841" y="919"/>
                    <a:pt x="4841" y="919"/>
                  </a:cubicBezTo>
                  <a:cubicBezTo>
                    <a:pt x="4819" y="902"/>
                    <a:pt x="4819" y="902"/>
                    <a:pt x="4819" y="902"/>
                  </a:cubicBezTo>
                  <a:cubicBezTo>
                    <a:pt x="4819" y="685"/>
                    <a:pt x="4819" y="685"/>
                    <a:pt x="4819" y="685"/>
                  </a:cubicBezTo>
                  <a:cubicBezTo>
                    <a:pt x="4750" y="668"/>
                    <a:pt x="4750" y="668"/>
                    <a:pt x="4750" y="668"/>
                  </a:cubicBezTo>
                  <a:cubicBezTo>
                    <a:pt x="4616" y="723"/>
                    <a:pt x="4616" y="723"/>
                    <a:pt x="4616" y="723"/>
                  </a:cubicBezTo>
                  <a:cubicBezTo>
                    <a:pt x="4616" y="734"/>
                    <a:pt x="4616" y="734"/>
                    <a:pt x="4616" y="734"/>
                  </a:cubicBezTo>
                  <a:cubicBezTo>
                    <a:pt x="4593" y="720"/>
                    <a:pt x="4593" y="720"/>
                    <a:pt x="4593" y="720"/>
                  </a:cubicBezTo>
                  <a:cubicBezTo>
                    <a:pt x="4574" y="720"/>
                    <a:pt x="4574" y="720"/>
                    <a:pt x="4574" y="720"/>
                  </a:cubicBezTo>
                  <a:cubicBezTo>
                    <a:pt x="4574" y="739"/>
                    <a:pt x="4574" y="739"/>
                    <a:pt x="4574" y="739"/>
                  </a:cubicBezTo>
                  <a:cubicBezTo>
                    <a:pt x="4551" y="739"/>
                    <a:pt x="4551" y="739"/>
                    <a:pt x="4551" y="739"/>
                  </a:cubicBezTo>
                  <a:cubicBezTo>
                    <a:pt x="4551" y="807"/>
                    <a:pt x="4551" y="807"/>
                    <a:pt x="4551" y="807"/>
                  </a:cubicBezTo>
                  <a:cubicBezTo>
                    <a:pt x="4540" y="807"/>
                    <a:pt x="4540" y="807"/>
                    <a:pt x="4540" y="807"/>
                  </a:cubicBezTo>
                  <a:cubicBezTo>
                    <a:pt x="4540" y="1250"/>
                    <a:pt x="4540" y="1250"/>
                    <a:pt x="4540" y="1250"/>
                  </a:cubicBezTo>
                  <a:cubicBezTo>
                    <a:pt x="4523" y="1250"/>
                    <a:pt x="4523" y="1250"/>
                    <a:pt x="4523" y="1250"/>
                  </a:cubicBezTo>
                  <a:cubicBezTo>
                    <a:pt x="4516" y="1237"/>
                    <a:pt x="4516" y="1237"/>
                    <a:pt x="4516" y="1237"/>
                  </a:cubicBezTo>
                  <a:cubicBezTo>
                    <a:pt x="4516" y="1205"/>
                    <a:pt x="4516" y="1205"/>
                    <a:pt x="4516" y="1205"/>
                  </a:cubicBezTo>
                  <a:cubicBezTo>
                    <a:pt x="4499" y="1205"/>
                    <a:pt x="4499" y="1205"/>
                    <a:pt x="4499" y="1205"/>
                  </a:cubicBezTo>
                  <a:cubicBezTo>
                    <a:pt x="4499" y="1238"/>
                    <a:pt x="4499" y="1238"/>
                    <a:pt x="4499" y="1238"/>
                  </a:cubicBezTo>
                  <a:cubicBezTo>
                    <a:pt x="4495" y="1234"/>
                    <a:pt x="4495" y="1234"/>
                    <a:pt x="4495" y="1234"/>
                  </a:cubicBezTo>
                  <a:cubicBezTo>
                    <a:pt x="4495" y="1245"/>
                    <a:pt x="4495" y="1245"/>
                    <a:pt x="4495" y="1245"/>
                  </a:cubicBezTo>
                  <a:cubicBezTo>
                    <a:pt x="4482" y="1245"/>
                    <a:pt x="4482" y="1245"/>
                    <a:pt x="4482" y="1245"/>
                  </a:cubicBezTo>
                  <a:cubicBezTo>
                    <a:pt x="4482" y="1255"/>
                    <a:pt x="4482" y="1255"/>
                    <a:pt x="4482" y="1255"/>
                  </a:cubicBezTo>
                  <a:cubicBezTo>
                    <a:pt x="4474" y="1255"/>
                    <a:pt x="4474" y="1255"/>
                    <a:pt x="4474" y="1255"/>
                  </a:cubicBezTo>
                  <a:cubicBezTo>
                    <a:pt x="4474" y="1263"/>
                    <a:pt x="4474" y="1263"/>
                    <a:pt x="4474" y="1263"/>
                  </a:cubicBezTo>
                  <a:cubicBezTo>
                    <a:pt x="4452" y="1263"/>
                    <a:pt x="4452" y="1263"/>
                    <a:pt x="4452" y="1263"/>
                  </a:cubicBezTo>
                  <a:cubicBezTo>
                    <a:pt x="4452" y="1251"/>
                    <a:pt x="4452" y="1251"/>
                    <a:pt x="4452" y="1251"/>
                  </a:cubicBezTo>
                  <a:cubicBezTo>
                    <a:pt x="4468" y="1248"/>
                    <a:pt x="4468" y="1248"/>
                    <a:pt x="4468" y="1248"/>
                  </a:cubicBezTo>
                  <a:cubicBezTo>
                    <a:pt x="4468" y="1242"/>
                    <a:pt x="4468" y="1242"/>
                    <a:pt x="4468" y="1242"/>
                  </a:cubicBezTo>
                  <a:cubicBezTo>
                    <a:pt x="4407" y="1242"/>
                    <a:pt x="4407" y="1242"/>
                    <a:pt x="4407" y="1242"/>
                  </a:cubicBezTo>
                  <a:cubicBezTo>
                    <a:pt x="4409" y="1247"/>
                    <a:pt x="4409" y="1247"/>
                    <a:pt x="4409" y="1247"/>
                  </a:cubicBezTo>
                  <a:cubicBezTo>
                    <a:pt x="4421" y="1249"/>
                    <a:pt x="4421" y="1249"/>
                    <a:pt x="4421" y="1249"/>
                  </a:cubicBezTo>
                  <a:cubicBezTo>
                    <a:pt x="4421" y="1260"/>
                    <a:pt x="4421" y="1260"/>
                    <a:pt x="4421" y="1260"/>
                  </a:cubicBezTo>
                  <a:cubicBezTo>
                    <a:pt x="4398" y="1265"/>
                    <a:pt x="4398" y="1265"/>
                    <a:pt x="4398" y="1265"/>
                  </a:cubicBezTo>
                  <a:cubicBezTo>
                    <a:pt x="4369" y="1201"/>
                    <a:pt x="4369" y="1201"/>
                    <a:pt x="4369" y="1201"/>
                  </a:cubicBezTo>
                  <a:cubicBezTo>
                    <a:pt x="4369" y="1161"/>
                    <a:pt x="4369" y="1161"/>
                    <a:pt x="4369" y="1161"/>
                  </a:cubicBezTo>
                  <a:cubicBezTo>
                    <a:pt x="4369" y="948"/>
                    <a:pt x="4369" y="948"/>
                    <a:pt x="4369" y="948"/>
                  </a:cubicBezTo>
                  <a:cubicBezTo>
                    <a:pt x="4369" y="948"/>
                    <a:pt x="4379" y="944"/>
                    <a:pt x="4379" y="932"/>
                  </a:cubicBezTo>
                  <a:cubicBezTo>
                    <a:pt x="4379" y="920"/>
                    <a:pt x="4346" y="917"/>
                    <a:pt x="4333" y="917"/>
                  </a:cubicBezTo>
                  <a:cubicBezTo>
                    <a:pt x="4320" y="917"/>
                    <a:pt x="4287" y="920"/>
                    <a:pt x="4287" y="932"/>
                  </a:cubicBezTo>
                  <a:cubicBezTo>
                    <a:pt x="4287" y="944"/>
                    <a:pt x="4297" y="948"/>
                    <a:pt x="4297" y="948"/>
                  </a:cubicBezTo>
                  <a:cubicBezTo>
                    <a:pt x="4297" y="1161"/>
                    <a:pt x="4297" y="1161"/>
                    <a:pt x="4297" y="1161"/>
                  </a:cubicBezTo>
                  <a:cubicBezTo>
                    <a:pt x="4286" y="1161"/>
                    <a:pt x="4286" y="1161"/>
                    <a:pt x="4286" y="1161"/>
                  </a:cubicBezTo>
                  <a:cubicBezTo>
                    <a:pt x="4286" y="1131"/>
                    <a:pt x="4286" y="1131"/>
                    <a:pt x="4286" y="1131"/>
                  </a:cubicBezTo>
                  <a:cubicBezTo>
                    <a:pt x="4238" y="1091"/>
                    <a:pt x="4238" y="1091"/>
                    <a:pt x="4238" y="1091"/>
                  </a:cubicBezTo>
                  <a:cubicBezTo>
                    <a:pt x="4238" y="974"/>
                    <a:pt x="4238" y="974"/>
                    <a:pt x="4238" y="974"/>
                  </a:cubicBezTo>
                  <a:cubicBezTo>
                    <a:pt x="4223" y="974"/>
                    <a:pt x="4223" y="974"/>
                    <a:pt x="4223" y="974"/>
                  </a:cubicBezTo>
                  <a:cubicBezTo>
                    <a:pt x="4166" y="1010"/>
                    <a:pt x="4166" y="1010"/>
                    <a:pt x="4166" y="1010"/>
                  </a:cubicBezTo>
                  <a:cubicBezTo>
                    <a:pt x="4166" y="995"/>
                    <a:pt x="4166" y="995"/>
                    <a:pt x="4166" y="995"/>
                  </a:cubicBezTo>
                  <a:cubicBezTo>
                    <a:pt x="4087" y="995"/>
                    <a:pt x="4087" y="995"/>
                    <a:pt x="4087" y="995"/>
                  </a:cubicBezTo>
                  <a:cubicBezTo>
                    <a:pt x="4087" y="1012"/>
                    <a:pt x="4087" y="1012"/>
                    <a:pt x="4087" y="1012"/>
                  </a:cubicBezTo>
                  <a:cubicBezTo>
                    <a:pt x="4069" y="1012"/>
                    <a:pt x="4069" y="1012"/>
                    <a:pt x="4069" y="1012"/>
                  </a:cubicBezTo>
                  <a:cubicBezTo>
                    <a:pt x="4069" y="1130"/>
                    <a:pt x="4069" y="1130"/>
                    <a:pt x="4069" y="1130"/>
                  </a:cubicBezTo>
                  <a:cubicBezTo>
                    <a:pt x="4046" y="1117"/>
                    <a:pt x="4046" y="1117"/>
                    <a:pt x="4046" y="1117"/>
                  </a:cubicBezTo>
                  <a:cubicBezTo>
                    <a:pt x="4046" y="1088"/>
                    <a:pt x="4046" y="1088"/>
                    <a:pt x="4046" y="1088"/>
                  </a:cubicBezTo>
                  <a:cubicBezTo>
                    <a:pt x="4039" y="1088"/>
                    <a:pt x="4039" y="1088"/>
                    <a:pt x="4039" y="1088"/>
                  </a:cubicBezTo>
                  <a:cubicBezTo>
                    <a:pt x="4039" y="1118"/>
                    <a:pt x="4039" y="1118"/>
                    <a:pt x="4039" y="1118"/>
                  </a:cubicBezTo>
                  <a:cubicBezTo>
                    <a:pt x="4032" y="1118"/>
                    <a:pt x="4032" y="1118"/>
                    <a:pt x="4032" y="1118"/>
                  </a:cubicBezTo>
                  <a:cubicBezTo>
                    <a:pt x="4032" y="1061"/>
                    <a:pt x="4032" y="1061"/>
                    <a:pt x="4032" y="1061"/>
                  </a:cubicBezTo>
                  <a:cubicBezTo>
                    <a:pt x="3989" y="1061"/>
                    <a:pt x="3989" y="1061"/>
                    <a:pt x="3989" y="1061"/>
                  </a:cubicBezTo>
                  <a:cubicBezTo>
                    <a:pt x="3989" y="1052"/>
                    <a:pt x="3984" y="1018"/>
                    <a:pt x="3943" y="995"/>
                  </a:cubicBezTo>
                  <a:cubicBezTo>
                    <a:pt x="3943" y="975"/>
                    <a:pt x="3943" y="975"/>
                    <a:pt x="3943" y="975"/>
                  </a:cubicBezTo>
                  <a:cubicBezTo>
                    <a:pt x="3933" y="975"/>
                    <a:pt x="3933" y="975"/>
                    <a:pt x="3933" y="975"/>
                  </a:cubicBezTo>
                  <a:cubicBezTo>
                    <a:pt x="3923" y="975"/>
                    <a:pt x="3923" y="975"/>
                    <a:pt x="3923" y="975"/>
                  </a:cubicBezTo>
                  <a:cubicBezTo>
                    <a:pt x="3923" y="995"/>
                    <a:pt x="3923" y="995"/>
                    <a:pt x="3923" y="995"/>
                  </a:cubicBezTo>
                  <a:cubicBezTo>
                    <a:pt x="3882" y="1018"/>
                    <a:pt x="3877" y="1052"/>
                    <a:pt x="3877" y="1061"/>
                  </a:cubicBezTo>
                  <a:cubicBezTo>
                    <a:pt x="3877" y="1070"/>
                    <a:pt x="3885" y="1078"/>
                    <a:pt x="3885" y="1078"/>
                  </a:cubicBezTo>
                  <a:cubicBezTo>
                    <a:pt x="3859" y="1078"/>
                    <a:pt x="3859" y="1078"/>
                    <a:pt x="3859" y="1078"/>
                  </a:cubicBezTo>
                  <a:cubicBezTo>
                    <a:pt x="3846" y="1078"/>
                    <a:pt x="3846" y="1078"/>
                    <a:pt x="3846" y="1078"/>
                  </a:cubicBezTo>
                  <a:cubicBezTo>
                    <a:pt x="3809" y="1051"/>
                    <a:pt x="3809" y="1051"/>
                    <a:pt x="3809" y="1051"/>
                  </a:cubicBezTo>
                  <a:cubicBezTo>
                    <a:pt x="3781" y="1070"/>
                    <a:pt x="3781" y="1070"/>
                    <a:pt x="3781" y="1070"/>
                  </a:cubicBezTo>
                  <a:cubicBezTo>
                    <a:pt x="3770" y="1080"/>
                    <a:pt x="3770" y="1080"/>
                    <a:pt x="3770" y="1080"/>
                  </a:cubicBezTo>
                  <a:cubicBezTo>
                    <a:pt x="3742" y="1080"/>
                    <a:pt x="3742" y="1080"/>
                    <a:pt x="3742" y="1080"/>
                  </a:cubicBezTo>
                  <a:cubicBezTo>
                    <a:pt x="3742" y="1095"/>
                    <a:pt x="3742" y="1095"/>
                    <a:pt x="3742" y="1095"/>
                  </a:cubicBezTo>
                  <a:cubicBezTo>
                    <a:pt x="3759" y="1095"/>
                    <a:pt x="3763" y="1109"/>
                    <a:pt x="3763" y="1109"/>
                  </a:cubicBezTo>
                  <a:cubicBezTo>
                    <a:pt x="3763" y="1133"/>
                    <a:pt x="3763" y="1133"/>
                    <a:pt x="3763" y="1133"/>
                  </a:cubicBezTo>
                  <a:cubicBezTo>
                    <a:pt x="3734" y="1133"/>
                    <a:pt x="3734" y="1133"/>
                    <a:pt x="3734" y="1133"/>
                  </a:cubicBezTo>
                  <a:cubicBezTo>
                    <a:pt x="3734" y="1123"/>
                    <a:pt x="3734" y="1123"/>
                    <a:pt x="3734" y="1123"/>
                  </a:cubicBezTo>
                  <a:cubicBezTo>
                    <a:pt x="3673" y="1123"/>
                    <a:pt x="3673" y="1123"/>
                    <a:pt x="3673" y="1123"/>
                  </a:cubicBezTo>
                  <a:cubicBezTo>
                    <a:pt x="3673" y="1147"/>
                    <a:pt x="3673" y="1147"/>
                    <a:pt x="3673" y="1147"/>
                  </a:cubicBezTo>
                  <a:cubicBezTo>
                    <a:pt x="3635" y="1147"/>
                    <a:pt x="3635" y="1147"/>
                    <a:pt x="3635" y="1147"/>
                  </a:cubicBezTo>
                  <a:cubicBezTo>
                    <a:pt x="3635" y="1405"/>
                    <a:pt x="3635" y="1405"/>
                    <a:pt x="3635" y="1405"/>
                  </a:cubicBezTo>
                  <a:cubicBezTo>
                    <a:pt x="3585" y="1405"/>
                    <a:pt x="3585" y="1405"/>
                    <a:pt x="3585" y="1405"/>
                  </a:cubicBezTo>
                  <a:cubicBezTo>
                    <a:pt x="3585" y="1415"/>
                    <a:pt x="3585" y="1415"/>
                    <a:pt x="3585" y="1415"/>
                  </a:cubicBezTo>
                  <a:cubicBezTo>
                    <a:pt x="3576" y="1415"/>
                    <a:pt x="3576" y="1415"/>
                    <a:pt x="3576" y="1415"/>
                  </a:cubicBezTo>
                  <a:cubicBezTo>
                    <a:pt x="3576" y="1437"/>
                    <a:pt x="3576" y="1437"/>
                    <a:pt x="3576" y="1437"/>
                  </a:cubicBezTo>
                  <a:cubicBezTo>
                    <a:pt x="3565" y="1437"/>
                    <a:pt x="3565" y="1437"/>
                    <a:pt x="3565" y="1437"/>
                  </a:cubicBezTo>
                  <a:cubicBezTo>
                    <a:pt x="3565" y="1403"/>
                    <a:pt x="3565" y="1403"/>
                    <a:pt x="3565" y="1403"/>
                  </a:cubicBezTo>
                  <a:cubicBezTo>
                    <a:pt x="3528" y="1403"/>
                    <a:pt x="3528" y="1403"/>
                    <a:pt x="3528" y="1403"/>
                  </a:cubicBezTo>
                  <a:cubicBezTo>
                    <a:pt x="3528" y="1259"/>
                    <a:pt x="3528" y="1259"/>
                    <a:pt x="3528" y="1259"/>
                  </a:cubicBezTo>
                  <a:cubicBezTo>
                    <a:pt x="3478" y="1259"/>
                    <a:pt x="3478" y="1259"/>
                    <a:pt x="3478" y="1259"/>
                  </a:cubicBezTo>
                  <a:cubicBezTo>
                    <a:pt x="3478" y="1245"/>
                    <a:pt x="3478" y="1245"/>
                    <a:pt x="3478" y="1245"/>
                  </a:cubicBezTo>
                  <a:cubicBezTo>
                    <a:pt x="3463" y="1245"/>
                    <a:pt x="3463" y="1245"/>
                    <a:pt x="3463" y="1245"/>
                  </a:cubicBezTo>
                  <a:cubicBezTo>
                    <a:pt x="3463" y="1255"/>
                    <a:pt x="3463" y="1255"/>
                    <a:pt x="3463" y="1255"/>
                  </a:cubicBezTo>
                  <a:cubicBezTo>
                    <a:pt x="3455" y="1255"/>
                    <a:pt x="3455" y="1255"/>
                    <a:pt x="3455" y="1255"/>
                  </a:cubicBezTo>
                  <a:cubicBezTo>
                    <a:pt x="3456" y="1251"/>
                    <a:pt x="3456" y="1248"/>
                    <a:pt x="3456" y="1245"/>
                  </a:cubicBezTo>
                  <a:cubicBezTo>
                    <a:pt x="3456" y="1211"/>
                    <a:pt x="3436" y="1182"/>
                    <a:pt x="3407" y="1168"/>
                  </a:cubicBezTo>
                  <a:cubicBezTo>
                    <a:pt x="3407" y="700"/>
                    <a:pt x="3407" y="700"/>
                    <a:pt x="3407" y="700"/>
                  </a:cubicBezTo>
                  <a:cubicBezTo>
                    <a:pt x="3431" y="687"/>
                    <a:pt x="3447" y="662"/>
                    <a:pt x="3447" y="634"/>
                  </a:cubicBezTo>
                  <a:cubicBezTo>
                    <a:pt x="3447" y="597"/>
                    <a:pt x="3421" y="567"/>
                    <a:pt x="3387" y="560"/>
                  </a:cubicBezTo>
                  <a:cubicBezTo>
                    <a:pt x="3383" y="429"/>
                    <a:pt x="3383" y="429"/>
                    <a:pt x="3383" y="429"/>
                  </a:cubicBezTo>
                  <a:cubicBezTo>
                    <a:pt x="3391" y="425"/>
                    <a:pt x="3397" y="417"/>
                    <a:pt x="3397" y="407"/>
                  </a:cubicBezTo>
                  <a:cubicBezTo>
                    <a:pt x="3397" y="400"/>
                    <a:pt x="3394" y="393"/>
                    <a:pt x="3390" y="389"/>
                  </a:cubicBezTo>
                  <a:cubicBezTo>
                    <a:pt x="3390" y="372"/>
                    <a:pt x="3390" y="372"/>
                    <a:pt x="3390" y="372"/>
                  </a:cubicBezTo>
                  <a:cubicBezTo>
                    <a:pt x="3382" y="372"/>
                    <a:pt x="3382" y="372"/>
                    <a:pt x="3382" y="372"/>
                  </a:cubicBezTo>
                  <a:cubicBezTo>
                    <a:pt x="3382" y="269"/>
                    <a:pt x="3382" y="269"/>
                    <a:pt x="3382" y="269"/>
                  </a:cubicBezTo>
                  <a:cubicBezTo>
                    <a:pt x="3377" y="269"/>
                    <a:pt x="3377" y="269"/>
                    <a:pt x="3377" y="269"/>
                  </a:cubicBezTo>
                  <a:cubicBezTo>
                    <a:pt x="3377" y="187"/>
                    <a:pt x="3377" y="187"/>
                    <a:pt x="3377" y="187"/>
                  </a:cubicBezTo>
                  <a:cubicBezTo>
                    <a:pt x="3377" y="187"/>
                    <a:pt x="3385" y="187"/>
                    <a:pt x="3385" y="177"/>
                  </a:cubicBezTo>
                  <a:cubicBezTo>
                    <a:pt x="3385" y="167"/>
                    <a:pt x="3377" y="170"/>
                    <a:pt x="3377" y="170"/>
                  </a:cubicBezTo>
                  <a:cubicBezTo>
                    <a:pt x="3372" y="0"/>
                    <a:pt x="3372" y="0"/>
                    <a:pt x="3372" y="0"/>
                  </a:cubicBezTo>
                  <a:cubicBezTo>
                    <a:pt x="3367" y="170"/>
                    <a:pt x="3367" y="170"/>
                    <a:pt x="3367" y="170"/>
                  </a:cubicBezTo>
                  <a:cubicBezTo>
                    <a:pt x="3367" y="170"/>
                    <a:pt x="3359" y="167"/>
                    <a:pt x="3359" y="177"/>
                  </a:cubicBezTo>
                  <a:cubicBezTo>
                    <a:pt x="3359" y="187"/>
                    <a:pt x="3367" y="187"/>
                    <a:pt x="3367" y="187"/>
                  </a:cubicBezTo>
                  <a:cubicBezTo>
                    <a:pt x="3367" y="269"/>
                    <a:pt x="3367" y="269"/>
                    <a:pt x="3367" y="269"/>
                  </a:cubicBezTo>
                  <a:cubicBezTo>
                    <a:pt x="3362" y="269"/>
                    <a:pt x="3362" y="269"/>
                    <a:pt x="3362" y="269"/>
                  </a:cubicBezTo>
                  <a:cubicBezTo>
                    <a:pt x="3362" y="372"/>
                    <a:pt x="3362" y="372"/>
                    <a:pt x="3362" y="372"/>
                  </a:cubicBezTo>
                  <a:cubicBezTo>
                    <a:pt x="3354" y="372"/>
                    <a:pt x="3354" y="372"/>
                    <a:pt x="3354" y="372"/>
                  </a:cubicBezTo>
                  <a:cubicBezTo>
                    <a:pt x="3354" y="389"/>
                    <a:pt x="3354" y="389"/>
                    <a:pt x="3354" y="389"/>
                  </a:cubicBezTo>
                  <a:cubicBezTo>
                    <a:pt x="3350" y="393"/>
                    <a:pt x="3347" y="400"/>
                    <a:pt x="3347" y="407"/>
                  </a:cubicBezTo>
                  <a:cubicBezTo>
                    <a:pt x="3347" y="417"/>
                    <a:pt x="3353" y="425"/>
                    <a:pt x="3361" y="429"/>
                  </a:cubicBezTo>
                  <a:cubicBezTo>
                    <a:pt x="3357" y="560"/>
                    <a:pt x="3357" y="560"/>
                    <a:pt x="3357" y="560"/>
                  </a:cubicBezTo>
                  <a:cubicBezTo>
                    <a:pt x="3323" y="567"/>
                    <a:pt x="3297" y="597"/>
                    <a:pt x="3297" y="634"/>
                  </a:cubicBezTo>
                  <a:cubicBezTo>
                    <a:pt x="3297" y="659"/>
                    <a:pt x="3310" y="681"/>
                    <a:pt x="3329" y="695"/>
                  </a:cubicBezTo>
                  <a:cubicBezTo>
                    <a:pt x="3329" y="1173"/>
                    <a:pt x="3329" y="1173"/>
                    <a:pt x="3329" y="1173"/>
                  </a:cubicBezTo>
                  <a:cubicBezTo>
                    <a:pt x="3304" y="1187"/>
                    <a:pt x="3288" y="1214"/>
                    <a:pt x="3288" y="1245"/>
                  </a:cubicBezTo>
                  <a:cubicBezTo>
                    <a:pt x="3288" y="1275"/>
                    <a:pt x="3304" y="1302"/>
                    <a:pt x="3329" y="1317"/>
                  </a:cubicBezTo>
                  <a:cubicBezTo>
                    <a:pt x="3329" y="1343"/>
                    <a:pt x="3329" y="1343"/>
                    <a:pt x="3329" y="1343"/>
                  </a:cubicBezTo>
                  <a:cubicBezTo>
                    <a:pt x="3287" y="1479"/>
                    <a:pt x="3287" y="1479"/>
                    <a:pt x="3287" y="1479"/>
                  </a:cubicBezTo>
                  <a:cubicBezTo>
                    <a:pt x="3180" y="1479"/>
                    <a:pt x="3180" y="1479"/>
                    <a:pt x="3180" y="1479"/>
                  </a:cubicBezTo>
                  <a:cubicBezTo>
                    <a:pt x="3180" y="1420"/>
                    <a:pt x="3180" y="1420"/>
                    <a:pt x="3180" y="1420"/>
                  </a:cubicBezTo>
                  <a:cubicBezTo>
                    <a:pt x="3132" y="1420"/>
                    <a:pt x="3132" y="1420"/>
                    <a:pt x="3132" y="1420"/>
                  </a:cubicBezTo>
                  <a:cubicBezTo>
                    <a:pt x="3132" y="1479"/>
                    <a:pt x="3132" y="1479"/>
                    <a:pt x="3132" y="1479"/>
                  </a:cubicBezTo>
                  <a:cubicBezTo>
                    <a:pt x="2997" y="1479"/>
                    <a:pt x="2997" y="1479"/>
                    <a:pt x="2997" y="1479"/>
                  </a:cubicBezTo>
                  <a:cubicBezTo>
                    <a:pt x="2997" y="1395"/>
                    <a:pt x="2997" y="1395"/>
                    <a:pt x="2997" y="1395"/>
                  </a:cubicBezTo>
                  <a:cubicBezTo>
                    <a:pt x="2850" y="1372"/>
                    <a:pt x="2850" y="1372"/>
                    <a:pt x="2850" y="1372"/>
                  </a:cubicBezTo>
                  <a:cubicBezTo>
                    <a:pt x="2850" y="1279"/>
                    <a:pt x="2850" y="1279"/>
                    <a:pt x="2850" y="1279"/>
                  </a:cubicBezTo>
                  <a:cubicBezTo>
                    <a:pt x="2844" y="1271"/>
                    <a:pt x="2844" y="1271"/>
                    <a:pt x="2844" y="1271"/>
                  </a:cubicBezTo>
                  <a:cubicBezTo>
                    <a:pt x="2844" y="1227"/>
                    <a:pt x="2844" y="1227"/>
                    <a:pt x="2844" y="1227"/>
                  </a:cubicBezTo>
                  <a:cubicBezTo>
                    <a:pt x="2838" y="1223"/>
                    <a:pt x="2838" y="1223"/>
                    <a:pt x="2838" y="1223"/>
                  </a:cubicBezTo>
                  <a:cubicBezTo>
                    <a:pt x="2838" y="1194"/>
                    <a:pt x="2838" y="1194"/>
                    <a:pt x="2838" y="1194"/>
                  </a:cubicBezTo>
                  <a:cubicBezTo>
                    <a:pt x="2818" y="1177"/>
                    <a:pt x="2818" y="1177"/>
                    <a:pt x="2818" y="1177"/>
                  </a:cubicBezTo>
                  <a:cubicBezTo>
                    <a:pt x="2803" y="1177"/>
                    <a:pt x="2803" y="1177"/>
                    <a:pt x="2803" y="1177"/>
                  </a:cubicBezTo>
                  <a:cubicBezTo>
                    <a:pt x="2797" y="1119"/>
                    <a:pt x="2797" y="1119"/>
                    <a:pt x="2797" y="1119"/>
                  </a:cubicBezTo>
                  <a:cubicBezTo>
                    <a:pt x="2791" y="1177"/>
                    <a:pt x="2791" y="1177"/>
                    <a:pt x="2791" y="1177"/>
                  </a:cubicBezTo>
                  <a:cubicBezTo>
                    <a:pt x="2776" y="1177"/>
                    <a:pt x="2776" y="1177"/>
                    <a:pt x="2776" y="1177"/>
                  </a:cubicBezTo>
                  <a:cubicBezTo>
                    <a:pt x="2756" y="1194"/>
                    <a:pt x="2756" y="1194"/>
                    <a:pt x="2756" y="1194"/>
                  </a:cubicBezTo>
                  <a:cubicBezTo>
                    <a:pt x="2756" y="1223"/>
                    <a:pt x="2756" y="1223"/>
                    <a:pt x="2756" y="1223"/>
                  </a:cubicBezTo>
                  <a:cubicBezTo>
                    <a:pt x="2750" y="1227"/>
                    <a:pt x="2750" y="1227"/>
                    <a:pt x="2750" y="1227"/>
                  </a:cubicBezTo>
                  <a:cubicBezTo>
                    <a:pt x="2750" y="1271"/>
                    <a:pt x="2750" y="1271"/>
                    <a:pt x="2750" y="1271"/>
                  </a:cubicBezTo>
                  <a:cubicBezTo>
                    <a:pt x="2744" y="1279"/>
                    <a:pt x="2744" y="1279"/>
                    <a:pt x="2744" y="1279"/>
                  </a:cubicBezTo>
                  <a:cubicBezTo>
                    <a:pt x="2744" y="1341"/>
                    <a:pt x="2744" y="1341"/>
                    <a:pt x="2744" y="1341"/>
                  </a:cubicBezTo>
                  <a:cubicBezTo>
                    <a:pt x="2744" y="1341"/>
                    <a:pt x="2733" y="1330"/>
                    <a:pt x="2701" y="1330"/>
                  </a:cubicBezTo>
                  <a:cubicBezTo>
                    <a:pt x="2658" y="1330"/>
                    <a:pt x="2628" y="1372"/>
                    <a:pt x="2628" y="1372"/>
                  </a:cubicBezTo>
                  <a:cubicBezTo>
                    <a:pt x="2572" y="1372"/>
                    <a:pt x="2572" y="1372"/>
                    <a:pt x="2572" y="1372"/>
                  </a:cubicBezTo>
                  <a:cubicBezTo>
                    <a:pt x="2572" y="1389"/>
                    <a:pt x="2572" y="1389"/>
                    <a:pt x="2572" y="1389"/>
                  </a:cubicBezTo>
                  <a:cubicBezTo>
                    <a:pt x="2553" y="1389"/>
                    <a:pt x="2553" y="1389"/>
                    <a:pt x="2553" y="1389"/>
                  </a:cubicBezTo>
                  <a:cubicBezTo>
                    <a:pt x="2553" y="1382"/>
                    <a:pt x="2553" y="1382"/>
                    <a:pt x="2553" y="1382"/>
                  </a:cubicBezTo>
                  <a:cubicBezTo>
                    <a:pt x="2510" y="1382"/>
                    <a:pt x="2510" y="1382"/>
                    <a:pt x="2510" y="1382"/>
                  </a:cubicBezTo>
                  <a:cubicBezTo>
                    <a:pt x="2502" y="1393"/>
                    <a:pt x="2502" y="1393"/>
                    <a:pt x="2502" y="1393"/>
                  </a:cubicBezTo>
                  <a:cubicBezTo>
                    <a:pt x="2478" y="1393"/>
                    <a:pt x="2478" y="1393"/>
                    <a:pt x="2478" y="1393"/>
                  </a:cubicBezTo>
                  <a:cubicBezTo>
                    <a:pt x="2478" y="1402"/>
                    <a:pt x="2478" y="1402"/>
                    <a:pt x="2478" y="1402"/>
                  </a:cubicBezTo>
                  <a:cubicBezTo>
                    <a:pt x="2470" y="1402"/>
                    <a:pt x="2470" y="1402"/>
                    <a:pt x="2470" y="1402"/>
                  </a:cubicBezTo>
                  <a:cubicBezTo>
                    <a:pt x="2470" y="1378"/>
                    <a:pt x="2470" y="1378"/>
                    <a:pt x="2470" y="1378"/>
                  </a:cubicBezTo>
                  <a:cubicBezTo>
                    <a:pt x="2443" y="1378"/>
                    <a:pt x="2443" y="1378"/>
                    <a:pt x="2443" y="1378"/>
                  </a:cubicBezTo>
                  <a:cubicBezTo>
                    <a:pt x="2432" y="1388"/>
                    <a:pt x="2432" y="1388"/>
                    <a:pt x="2432" y="1388"/>
                  </a:cubicBezTo>
                  <a:cubicBezTo>
                    <a:pt x="2417" y="1388"/>
                    <a:pt x="2417" y="1388"/>
                    <a:pt x="2417" y="1388"/>
                  </a:cubicBezTo>
                  <a:cubicBezTo>
                    <a:pt x="2408" y="1375"/>
                    <a:pt x="2408" y="1375"/>
                    <a:pt x="2408" y="1375"/>
                  </a:cubicBezTo>
                  <a:cubicBezTo>
                    <a:pt x="2393" y="1375"/>
                    <a:pt x="2393" y="1375"/>
                    <a:pt x="2393" y="1375"/>
                  </a:cubicBezTo>
                  <a:cubicBezTo>
                    <a:pt x="2381" y="1388"/>
                    <a:pt x="2381" y="1388"/>
                    <a:pt x="2381" y="1388"/>
                  </a:cubicBezTo>
                  <a:cubicBezTo>
                    <a:pt x="2365" y="1388"/>
                    <a:pt x="2365" y="1388"/>
                    <a:pt x="2365" y="1388"/>
                  </a:cubicBezTo>
                  <a:cubicBezTo>
                    <a:pt x="2365" y="1465"/>
                    <a:pt x="2365" y="1465"/>
                    <a:pt x="2365" y="1465"/>
                  </a:cubicBezTo>
                  <a:cubicBezTo>
                    <a:pt x="2310" y="1465"/>
                    <a:pt x="2310" y="1465"/>
                    <a:pt x="2310" y="1465"/>
                  </a:cubicBezTo>
                  <a:cubicBezTo>
                    <a:pt x="2310" y="1440"/>
                    <a:pt x="2310" y="1440"/>
                    <a:pt x="2310" y="1440"/>
                  </a:cubicBezTo>
                  <a:cubicBezTo>
                    <a:pt x="2284" y="1420"/>
                    <a:pt x="2284" y="1420"/>
                    <a:pt x="2284" y="1420"/>
                  </a:cubicBezTo>
                  <a:cubicBezTo>
                    <a:pt x="2279" y="1380"/>
                    <a:pt x="2279" y="1380"/>
                    <a:pt x="2279" y="1380"/>
                  </a:cubicBezTo>
                  <a:cubicBezTo>
                    <a:pt x="2273" y="1419"/>
                    <a:pt x="2273" y="1419"/>
                    <a:pt x="2273" y="1419"/>
                  </a:cubicBezTo>
                  <a:cubicBezTo>
                    <a:pt x="2243" y="1441"/>
                    <a:pt x="2243" y="1441"/>
                    <a:pt x="2243" y="1441"/>
                  </a:cubicBezTo>
                  <a:cubicBezTo>
                    <a:pt x="2243" y="1457"/>
                    <a:pt x="2243" y="1457"/>
                    <a:pt x="2243" y="1457"/>
                  </a:cubicBezTo>
                  <a:cubicBezTo>
                    <a:pt x="2199" y="1457"/>
                    <a:pt x="2199" y="1457"/>
                    <a:pt x="2199" y="1457"/>
                  </a:cubicBezTo>
                  <a:cubicBezTo>
                    <a:pt x="2199" y="1401"/>
                    <a:pt x="2199" y="1401"/>
                    <a:pt x="2199" y="1401"/>
                  </a:cubicBezTo>
                  <a:cubicBezTo>
                    <a:pt x="2177" y="1401"/>
                    <a:pt x="2177" y="1401"/>
                    <a:pt x="2177" y="1401"/>
                  </a:cubicBezTo>
                  <a:cubicBezTo>
                    <a:pt x="2177" y="1391"/>
                    <a:pt x="2177" y="1391"/>
                    <a:pt x="2177" y="1391"/>
                  </a:cubicBezTo>
                  <a:cubicBezTo>
                    <a:pt x="2152" y="1391"/>
                    <a:pt x="2152" y="1391"/>
                    <a:pt x="2152" y="1391"/>
                  </a:cubicBezTo>
                  <a:cubicBezTo>
                    <a:pt x="2152" y="1409"/>
                    <a:pt x="2152" y="1409"/>
                    <a:pt x="2152" y="1409"/>
                  </a:cubicBezTo>
                  <a:cubicBezTo>
                    <a:pt x="2139" y="1409"/>
                    <a:pt x="2139" y="1409"/>
                    <a:pt x="2139" y="1409"/>
                  </a:cubicBezTo>
                  <a:cubicBezTo>
                    <a:pt x="2139" y="1371"/>
                    <a:pt x="2139" y="1371"/>
                    <a:pt x="2139" y="1371"/>
                  </a:cubicBezTo>
                  <a:cubicBezTo>
                    <a:pt x="2093" y="1371"/>
                    <a:pt x="2093" y="1371"/>
                    <a:pt x="2093" y="1371"/>
                  </a:cubicBezTo>
                  <a:cubicBezTo>
                    <a:pt x="2093" y="1436"/>
                    <a:pt x="2093" y="1436"/>
                    <a:pt x="2093" y="1436"/>
                  </a:cubicBezTo>
                  <a:cubicBezTo>
                    <a:pt x="2077" y="1436"/>
                    <a:pt x="2077" y="1436"/>
                    <a:pt x="2077" y="1436"/>
                  </a:cubicBezTo>
                  <a:cubicBezTo>
                    <a:pt x="2077" y="1453"/>
                    <a:pt x="2077" y="1453"/>
                    <a:pt x="2077" y="1453"/>
                  </a:cubicBezTo>
                  <a:cubicBezTo>
                    <a:pt x="2068" y="1453"/>
                    <a:pt x="2068" y="1453"/>
                    <a:pt x="2068" y="1453"/>
                  </a:cubicBezTo>
                  <a:cubicBezTo>
                    <a:pt x="2068" y="1463"/>
                    <a:pt x="2068" y="1463"/>
                    <a:pt x="2068" y="1463"/>
                  </a:cubicBezTo>
                  <a:cubicBezTo>
                    <a:pt x="2055" y="1463"/>
                    <a:pt x="2055" y="1463"/>
                    <a:pt x="2055" y="1463"/>
                  </a:cubicBezTo>
                  <a:cubicBezTo>
                    <a:pt x="2055" y="1453"/>
                    <a:pt x="2055" y="1453"/>
                    <a:pt x="2055" y="1453"/>
                  </a:cubicBezTo>
                  <a:cubicBezTo>
                    <a:pt x="2033" y="1453"/>
                    <a:pt x="2033" y="1453"/>
                    <a:pt x="2033" y="1453"/>
                  </a:cubicBezTo>
                  <a:cubicBezTo>
                    <a:pt x="2033" y="1461"/>
                    <a:pt x="2033" y="1461"/>
                    <a:pt x="2033" y="1461"/>
                  </a:cubicBezTo>
                  <a:cubicBezTo>
                    <a:pt x="2004" y="1461"/>
                    <a:pt x="2004" y="1461"/>
                    <a:pt x="2004" y="1461"/>
                  </a:cubicBezTo>
                  <a:cubicBezTo>
                    <a:pt x="2004" y="1471"/>
                    <a:pt x="2004" y="1471"/>
                    <a:pt x="2004" y="1471"/>
                  </a:cubicBezTo>
                  <a:cubicBezTo>
                    <a:pt x="1996" y="1471"/>
                    <a:pt x="1996" y="1471"/>
                    <a:pt x="1996" y="1471"/>
                  </a:cubicBezTo>
                  <a:cubicBezTo>
                    <a:pt x="1996" y="1463"/>
                    <a:pt x="1996" y="1463"/>
                    <a:pt x="1996" y="1463"/>
                  </a:cubicBezTo>
                  <a:cubicBezTo>
                    <a:pt x="1983" y="1463"/>
                    <a:pt x="1983" y="1463"/>
                    <a:pt x="1983" y="1463"/>
                  </a:cubicBezTo>
                  <a:cubicBezTo>
                    <a:pt x="1983" y="1479"/>
                    <a:pt x="1983" y="1479"/>
                    <a:pt x="1983" y="1479"/>
                  </a:cubicBezTo>
                  <a:cubicBezTo>
                    <a:pt x="1975" y="1479"/>
                    <a:pt x="1975" y="1479"/>
                    <a:pt x="1975" y="1479"/>
                  </a:cubicBezTo>
                  <a:cubicBezTo>
                    <a:pt x="1975" y="1343"/>
                    <a:pt x="1975" y="1343"/>
                    <a:pt x="1975" y="1343"/>
                  </a:cubicBezTo>
                  <a:cubicBezTo>
                    <a:pt x="1952" y="1343"/>
                    <a:pt x="1952" y="1343"/>
                    <a:pt x="1952" y="1343"/>
                  </a:cubicBezTo>
                  <a:cubicBezTo>
                    <a:pt x="1952" y="1352"/>
                    <a:pt x="1952" y="1352"/>
                    <a:pt x="1952" y="1352"/>
                  </a:cubicBezTo>
                  <a:cubicBezTo>
                    <a:pt x="1943" y="1352"/>
                    <a:pt x="1943" y="1352"/>
                    <a:pt x="1943" y="1352"/>
                  </a:cubicBezTo>
                  <a:cubicBezTo>
                    <a:pt x="1935" y="1335"/>
                    <a:pt x="1935" y="1335"/>
                    <a:pt x="1935" y="1335"/>
                  </a:cubicBezTo>
                  <a:cubicBezTo>
                    <a:pt x="1921" y="1335"/>
                    <a:pt x="1921" y="1335"/>
                    <a:pt x="1921" y="1335"/>
                  </a:cubicBezTo>
                  <a:cubicBezTo>
                    <a:pt x="1912" y="1352"/>
                    <a:pt x="1912" y="1352"/>
                    <a:pt x="1912" y="1352"/>
                  </a:cubicBezTo>
                  <a:cubicBezTo>
                    <a:pt x="1877" y="1352"/>
                    <a:pt x="1877" y="1352"/>
                    <a:pt x="1877" y="1352"/>
                  </a:cubicBezTo>
                  <a:cubicBezTo>
                    <a:pt x="1877" y="1456"/>
                    <a:pt x="1877" y="1456"/>
                    <a:pt x="1877" y="1456"/>
                  </a:cubicBezTo>
                  <a:cubicBezTo>
                    <a:pt x="1805" y="1456"/>
                    <a:pt x="1805" y="1456"/>
                    <a:pt x="1805" y="1456"/>
                  </a:cubicBezTo>
                  <a:cubicBezTo>
                    <a:pt x="1791" y="1441"/>
                    <a:pt x="1791" y="1441"/>
                    <a:pt x="1791" y="1441"/>
                  </a:cubicBezTo>
                  <a:cubicBezTo>
                    <a:pt x="1781" y="1452"/>
                    <a:pt x="1781" y="1452"/>
                    <a:pt x="1781" y="1452"/>
                  </a:cubicBezTo>
                  <a:cubicBezTo>
                    <a:pt x="1771" y="1452"/>
                    <a:pt x="1771" y="1452"/>
                    <a:pt x="1771" y="1452"/>
                  </a:cubicBezTo>
                  <a:cubicBezTo>
                    <a:pt x="1756" y="1437"/>
                    <a:pt x="1756" y="1437"/>
                    <a:pt x="1756" y="1437"/>
                  </a:cubicBezTo>
                  <a:cubicBezTo>
                    <a:pt x="1744" y="1437"/>
                    <a:pt x="1744" y="1437"/>
                    <a:pt x="1744" y="1437"/>
                  </a:cubicBezTo>
                  <a:cubicBezTo>
                    <a:pt x="1731" y="1448"/>
                    <a:pt x="1731" y="1448"/>
                    <a:pt x="1731" y="1448"/>
                  </a:cubicBezTo>
                  <a:cubicBezTo>
                    <a:pt x="1699" y="1448"/>
                    <a:pt x="1699" y="1448"/>
                    <a:pt x="1699" y="1448"/>
                  </a:cubicBezTo>
                  <a:cubicBezTo>
                    <a:pt x="1699" y="1437"/>
                    <a:pt x="1699" y="1437"/>
                    <a:pt x="1699" y="1437"/>
                  </a:cubicBezTo>
                  <a:cubicBezTo>
                    <a:pt x="1673" y="1437"/>
                    <a:pt x="1673" y="1437"/>
                    <a:pt x="1673" y="1437"/>
                  </a:cubicBezTo>
                  <a:cubicBezTo>
                    <a:pt x="1673" y="1469"/>
                    <a:pt x="1673" y="1469"/>
                    <a:pt x="1673" y="1469"/>
                  </a:cubicBezTo>
                  <a:cubicBezTo>
                    <a:pt x="1656" y="1469"/>
                    <a:pt x="1656" y="1469"/>
                    <a:pt x="1656" y="1469"/>
                  </a:cubicBezTo>
                  <a:cubicBezTo>
                    <a:pt x="1656" y="1459"/>
                    <a:pt x="1656" y="1459"/>
                    <a:pt x="1656" y="1459"/>
                  </a:cubicBezTo>
                  <a:cubicBezTo>
                    <a:pt x="1619" y="1459"/>
                    <a:pt x="1619" y="1459"/>
                    <a:pt x="1619" y="1459"/>
                  </a:cubicBezTo>
                  <a:cubicBezTo>
                    <a:pt x="1619" y="1448"/>
                    <a:pt x="1619" y="1448"/>
                    <a:pt x="1619" y="1448"/>
                  </a:cubicBezTo>
                  <a:cubicBezTo>
                    <a:pt x="1587" y="1448"/>
                    <a:pt x="1587" y="1448"/>
                    <a:pt x="1587" y="1448"/>
                  </a:cubicBezTo>
                  <a:cubicBezTo>
                    <a:pt x="1587" y="1459"/>
                    <a:pt x="1587" y="1459"/>
                    <a:pt x="1587" y="1459"/>
                  </a:cubicBezTo>
                  <a:cubicBezTo>
                    <a:pt x="1563" y="1459"/>
                    <a:pt x="1563" y="1459"/>
                    <a:pt x="1563" y="1459"/>
                  </a:cubicBezTo>
                  <a:cubicBezTo>
                    <a:pt x="1563" y="1407"/>
                    <a:pt x="1563" y="1407"/>
                    <a:pt x="1563" y="1407"/>
                  </a:cubicBezTo>
                  <a:cubicBezTo>
                    <a:pt x="1531" y="1393"/>
                    <a:pt x="1531" y="1393"/>
                    <a:pt x="1531" y="1393"/>
                  </a:cubicBezTo>
                  <a:cubicBezTo>
                    <a:pt x="1531" y="1408"/>
                    <a:pt x="1531" y="1408"/>
                    <a:pt x="1531" y="1408"/>
                  </a:cubicBezTo>
                  <a:cubicBezTo>
                    <a:pt x="1524" y="1408"/>
                    <a:pt x="1524" y="1408"/>
                    <a:pt x="1524" y="1408"/>
                  </a:cubicBezTo>
                  <a:cubicBezTo>
                    <a:pt x="1524" y="1331"/>
                    <a:pt x="1524" y="1331"/>
                    <a:pt x="1524" y="1331"/>
                  </a:cubicBezTo>
                  <a:cubicBezTo>
                    <a:pt x="1507" y="1331"/>
                    <a:pt x="1507" y="1331"/>
                    <a:pt x="1507" y="1331"/>
                  </a:cubicBezTo>
                  <a:cubicBezTo>
                    <a:pt x="1507" y="1307"/>
                    <a:pt x="1507" y="1307"/>
                    <a:pt x="1507" y="1307"/>
                  </a:cubicBezTo>
                  <a:cubicBezTo>
                    <a:pt x="1479" y="1307"/>
                    <a:pt x="1479" y="1307"/>
                    <a:pt x="1479" y="1307"/>
                  </a:cubicBezTo>
                  <a:cubicBezTo>
                    <a:pt x="1479" y="1281"/>
                    <a:pt x="1479" y="1281"/>
                    <a:pt x="1479" y="1281"/>
                  </a:cubicBezTo>
                  <a:cubicBezTo>
                    <a:pt x="1465" y="1281"/>
                    <a:pt x="1465" y="1281"/>
                    <a:pt x="1465" y="1281"/>
                  </a:cubicBezTo>
                  <a:cubicBezTo>
                    <a:pt x="1465" y="1307"/>
                    <a:pt x="1465" y="1307"/>
                    <a:pt x="1465" y="1307"/>
                  </a:cubicBezTo>
                  <a:cubicBezTo>
                    <a:pt x="1443" y="1307"/>
                    <a:pt x="1443" y="1307"/>
                    <a:pt x="1443" y="1307"/>
                  </a:cubicBezTo>
                  <a:cubicBezTo>
                    <a:pt x="1443" y="1265"/>
                    <a:pt x="1443" y="1265"/>
                    <a:pt x="1443" y="1265"/>
                  </a:cubicBezTo>
                  <a:cubicBezTo>
                    <a:pt x="1443" y="1265"/>
                    <a:pt x="1412" y="1232"/>
                    <a:pt x="1389" y="1232"/>
                  </a:cubicBezTo>
                  <a:cubicBezTo>
                    <a:pt x="1367" y="1232"/>
                    <a:pt x="1337" y="1269"/>
                    <a:pt x="1337" y="1269"/>
                  </a:cubicBezTo>
                  <a:cubicBezTo>
                    <a:pt x="1337" y="1359"/>
                    <a:pt x="1337" y="1359"/>
                    <a:pt x="1337" y="1359"/>
                  </a:cubicBezTo>
                  <a:cubicBezTo>
                    <a:pt x="1315" y="1359"/>
                    <a:pt x="1315" y="1359"/>
                    <a:pt x="1315" y="1359"/>
                  </a:cubicBezTo>
                  <a:cubicBezTo>
                    <a:pt x="1315" y="1417"/>
                    <a:pt x="1315" y="1417"/>
                    <a:pt x="1315" y="1417"/>
                  </a:cubicBezTo>
                  <a:cubicBezTo>
                    <a:pt x="1275" y="1432"/>
                    <a:pt x="1275" y="1432"/>
                    <a:pt x="1275" y="1432"/>
                  </a:cubicBezTo>
                  <a:cubicBezTo>
                    <a:pt x="1275" y="1445"/>
                    <a:pt x="1275" y="1445"/>
                    <a:pt x="1275" y="1445"/>
                  </a:cubicBezTo>
                  <a:cubicBezTo>
                    <a:pt x="1267" y="1445"/>
                    <a:pt x="1267" y="1445"/>
                    <a:pt x="1267" y="1445"/>
                  </a:cubicBezTo>
                  <a:cubicBezTo>
                    <a:pt x="1267" y="1421"/>
                    <a:pt x="1267" y="1421"/>
                    <a:pt x="1267" y="1421"/>
                  </a:cubicBezTo>
                  <a:cubicBezTo>
                    <a:pt x="1253" y="1421"/>
                    <a:pt x="1253" y="1421"/>
                    <a:pt x="1253" y="1421"/>
                  </a:cubicBezTo>
                  <a:cubicBezTo>
                    <a:pt x="1235" y="1395"/>
                    <a:pt x="1235" y="1395"/>
                    <a:pt x="1235" y="1395"/>
                  </a:cubicBezTo>
                  <a:cubicBezTo>
                    <a:pt x="1213" y="1416"/>
                    <a:pt x="1213" y="1416"/>
                    <a:pt x="1213" y="1416"/>
                  </a:cubicBezTo>
                  <a:cubicBezTo>
                    <a:pt x="1213" y="1399"/>
                    <a:pt x="1213" y="1399"/>
                    <a:pt x="1213" y="1399"/>
                  </a:cubicBezTo>
                  <a:cubicBezTo>
                    <a:pt x="1200" y="1399"/>
                    <a:pt x="1200" y="1399"/>
                    <a:pt x="1200" y="1399"/>
                  </a:cubicBezTo>
                  <a:cubicBezTo>
                    <a:pt x="1200" y="1409"/>
                    <a:pt x="1200" y="1409"/>
                    <a:pt x="1200" y="1409"/>
                  </a:cubicBezTo>
                  <a:cubicBezTo>
                    <a:pt x="1189" y="1409"/>
                    <a:pt x="1189" y="1409"/>
                    <a:pt x="1189" y="1409"/>
                  </a:cubicBezTo>
                  <a:cubicBezTo>
                    <a:pt x="1189" y="1392"/>
                    <a:pt x="1189" y="1392"/>
                    <a:pt x="1189" y="1392"/>
                  </a:cubicBezTo>
                  <a:cubicBezTo>
                    <a:pt x="1164" y="1392"/>
                    <a:pt x="1164" y="1392"/>
                    <a:pt x="1164" y="1392"/>
                  </a:cubicBezTo>
                  <a:cubicBezTo>
                    <a:pt x="1164" y="1401"/>
                    <a:pt x="1164" y="1401"/>
                    <a:pt x="1164" y="1401"/>
                  </a:cubicBezTo>
                  <a:cubicBezTo>
                    <a:pt x="1155" y="1401"/>
                    <a:pt x="1155" y="1401"/>
                    <a:pt x="1155" y="1401"/>
                  </a:cubicBezTo>
                  <a:cubicBezTo>
                    <a:pt x="1155" y="1417"/>
                    <a:pt x="1155" y="1417"/>
                    <a:pt x="1155" y="1417"/>
                  </a:cubicBezTo>
                  <a:cubicBezTo>
                    <a:pt x="1133" y="1417"/>
                    <a:pt x="1133" y="1417"/>
                    <a:pt x="1133" y="1417"/>
                  </a:cubicBezTo>
                  <a:cubicBezTo>
                    <a:pt x="1133" y="1397"/>
                    <a:pt x="1133" y="1397"/>
                    <a:pt x="1133" y="1397"/>
                  </a:cubicBezTo>
                  <a:cubicBezTo>
                    <a:pt x="1123" y="1397"/>
                    <a:pt x="1123" y="1397"/>
                    <a:pt x="1123" y="1397"/>
                  </a:cubicBezTo>
                  <a:cubicBezTo>
                    <a:pt x="1112" y="1385"/>
                    <a:pt x="1112" y="1385"/>
                    <a:pt x="1112" y="1385"/>
                  </a:cubicBezTo>
                  <a:cubicBezTo>
                    <a:pt x="1104" y="1391"/>
                    <a:pt x="1104" y="1391"/>
                    <a:pt x="1104" y="1391"/>
                  </a:cubicBezTo>
                  <a:cubicBezTo>
                    <a:pt x="1095" y="1391"/>
                    <a:pt x="1095" y="1391"/>
                    <a:pt x="1095" y="1391"/>
                  </a:cubicBezTo>
                  <a:cubicBezTo>
                    <a:pt x="1076" y="1368"/>
                    <a:pt x="1076" y="1368"/>
                    <a:pt x="1076" y="1368"/>
                  </a:cubicBezTo>
                  <a:cubicBezTo>
                    <a:pt x="1063" y="1389"/>
                    <a:pt x="1063" y="1389"/>
                    <a:pt x="1063" y="1389"/>
                  </a:cubicBezTo>
                  <a:cubicBezTo>
                    <a:pt x="1051" y="1389"/>
                    <a:pt x="1051" y="1389"/>
                    <a:pt x="1051" y="1389"/>
                  </a:cubicBezTo>
                  <a:cubicBezTo>
                    <a:pt x="1051" y="1371"/>
                    <a:pt x="1051" y="1371"/>
                    <a:pt x="1051" y="1371"/>
                  </a:cubicBezTo>
                  <a:cubicBezTo>
                    <a:pt x="1031" y="1371"/>
                    <a:pt x="1031" y="1371"/>
                    <a:pt x="1031" y="1371"/>
                  </a:cubicBezTo>
                  <a:cubicBezTo>
                    <a:pt x="1031" y="1391"/>
                    <a:pt x="1031" y="1391"/>
                    <a:pt x="1031" y="1391"/>
                  </a:cubicBezTo>
                  <a:cubicBezTo>
                    <a:pt x="1020" y="1403"/>
                    <a:pt x="1020" y="1403"/>
                    <a:pt x="1020" y="1403"/>
                  </a:cubicBezTo>
                  <a:cubicBezTo>
                    <a:pt x="1012" y="1403"/>
                    <a:pt x="1012" y="1403"/>
                    <a:pt x="1012" y="1403"/>
                  </a:cubicBezTo>
                  <a:cubicBezTo>
                    <a:pt x="1012" y="1376"/>
                    <a:pt x="1012" y="1376"/>
                    <a:pt x="1012" y="1376"/>
                  </a:cubicBezTo>
                  <a:cubicBezTo>
                    <a:pt x="999" y="1376"/>
                    <a:pt x="999" y="1376"/>
                    <a:pt x="999" y="1376"/>
                  </a:cubicBezTo>
                  <a:cubicBezTo>
                    <a:pt x="988" y="1359"/>
                    <a:pt x="988" y="1359"/>
                    <a:pt x="988" y="1359"/>
                  </a:cubicBezTo>
                  <a:cubicBezTo>
                    <a:pt x="969" y="1381"/>
                    <a:pt x="969" y="1381"/>
                    <a:pt x="969" y="1381"/>
                  </a:cubicBezTo>
                  <a:cubicBezTo>
                    <a:pt x="969" y="1224"/>
                    <a:pt x="969" y="1224"/>
                    <a:pt x="969" y="1224"/>
                  </a:cubicBezTo>
                  <a:cubicBezTo>
                    <a:pt x="943" y="1224"/>
                    <a:pt x="943" y="1224"/>
                    <a:pt x="943" y="1224"/>
                  </a:cubicBezTo>
                  <a:cubicBezTo>
                    <a:pt x="943" y="1212"/>
                    <a:pt x="943" y="1212"/>
                    <a:pt x="943" y="1212"/>
                  </a:cubicBezTo>
                  <a:cubicBezTo>
                    <a:pt x="969" y="1212"/>
                    <a:pt x="969" y="1212"/>
                    <a:pt x="969" y="1212"/>
                  </a:cubicBezTo>
                  <a:cubicBezTo>
                    <a:pt x="969" y="1204"/>
                    <a:pt x="969" y="1204"/>
                    <a:pt x="969" y="1204"/>
                  </a:cubicBezTo>
                  <a:cubicBezTo>
                    <a:pt x="847" y="1204"/>
                    <a:pt x="847" y="1204"/>
                    <a:pt x="847" y="1204"/>
                  </a:cubicBezTo>
                  <a:cubicBezTo>
                    <a:pt x="847" y="1211"/>
                    <a:pt x="847" y="1211"/>
                    <a:pt x="847" y="1211"/>
                  </a:cubicBezTo>
                  <a:cubicBezTo>
                    <a:pt x="857" y="1211"/>
                    <a:pt x="857" y="1211"/>
                    <a:pt x="857" y="1211"/>
                  </a:cubicBezTo>
                  <a:cubicBezTo>
                    <a:pt x="857" y="1224"/>
                    <a:pt x="857" y="1224"/>
                    <a:pt x="857" y="1224"/>
                  </a:cubicBezTo>
                  <a:cubicBezTo>
                    <a:pt x="843" y="1224"/>
                    <a:pt x="843" y="1224"/>
                    <a:pt x="843" y="1224"/>
                  </a:cubicBezTo>
                  <a:cubicBezTo>
                    <a:pt x="843" y="1375"/>
                    <a:pt x="843" y="1375"/>
                    <a:pt x="843" y="1375"/>
                  </a:cubicBezTo>
                  <a:cubicBezTo>
                    <a:pt x="828" y="1375"/>
                    <a:pt x="828" y="1375"/>
                    <a:pt x="828" y="1375"/>
                  </a:cubicBezTo>
                  <a:cubicBezTo>
                    <a:pt x="828" y="1387"/>
                    <a:pt x="828" y="1387"/>
                    <a:pt x="828" y="1387"/>
                  </a:cubicBezTo>
                  <a:cubicBezTo>
                    <a:pt x="816" y="1387"/>
                    <a:pt x="816" y="1387"/>
                    <a:pt x="816" y="1387"/>
                  </a:cubicBezTo>
                  <a:cubicBezTo>
                    <a:pt x="816" y="1403"/>
                    <a:pt x="816" y="1403"/>
                    <a:pt x="816" y="1403"/>
                  </a:cubicBezTo>
                  <a:cubicBezTo>
                    <a:pt x="804" y="1403"/>
                    <a:pt x="804" y="1403"/>
                    <a:pt x="804" y="1403"/>
                  </a:cubicBezTo>
                  <a:cubicBezTo>
                    <a:pt x="787" y="1393"/>
                    <a:pt x="787" y="1393"/>
                    <a:pt x="787" y="1393"/>
                  </a:cubicBezTo>
                  <a:cubicBezTo>
                    <a:pt x="787" y="1193"/>
                    <a:pt x="787" y="1193"/>
                    <a:pt x="787" y="1193"/>
                  </a:cubicBezTo>
                  <a:cubicBezTo>
                    <a:pt x="691" y="1193"/>
                    <a:pt x="691" y="1193"/>
                    <a:pt x="691" y="1193"/>
                  </a:cubicBezTo>
                  <a:cubicBezTo>
                    <a:pt x="691" y="1427"/>
                    <a:pt x="691" y="1427"/>
                    <a:pt x="691" y="1427"/>
                  </a:cubicBezTo>
                  <a:cubicBezTo>
                    <a:pt x="664" y="1427"/>
                    <a:pt x="664" y="1427"/>
                    <a:pt x="664" y="1427"/>
                  </a:cubicBezTo>
                  <a:cubicBezTo>
                    <a:pt x="664" y="1445"/>
                    <a:pt x="664" y="1445"/>
                    <a:pt x="664" y="1445"/>
                  </a:cubicBezTo>
                  <a:cubicBezTo>
                    <a:pt x="640" y="1445"/>
                    <a:pt x="640" y="1445"/>
                    <a:pt x="640" y="1445"/>
                  </a:cubicBezTo>
                  <a:cubicBezTo>
                    <a:pt x="640" y="1436"/>
                    <a:pt x="640" y="1436"/>
                    <a:pt x="640" y="1436"/>
                  </a:cubicBezTo>
                  <a:cubicBezTo>
                    <a:pt x="625" y="1436"/>
                    <a:pt x="625" y="1436"/>
                    <a:pt x="625" y="1436"/>
                  </a:cubicBezTo>
                  <a:cubicBezTo>
                    <a:pt x="625" y="1237"/>
                    <a:pt x="625" y="1237"/>
                    <a:pt x="625" y="1237"/>
                  </a:cubicBezTo>
                  <a:cubicBezTo>
                    <a:pt x="601" y="1237"/>
                    <a:pt x="601" y="1237"/>
                    <a:pt x="601" y="1237"/>
                  </a:cubicBezTo>
                  <a:cubicBezTo>
                    <a:pt x="601" y="1228"/>
                    <a:pt x="601" y="1228"/>
                    <a:pt x="601" y="1228"/>
                  </a:cubicBezTo>
                  <a:cubicBezTo>
                    <a:pt x="536" y="1228"/>
                    <a:pt x="536" y="1228"/>
                    <a:pt x="536" y="1228"/>
                  </a:cubicBezTo>
                  <a:cubicBezTo>
                    <a:pt x="536" y="1241"/>
                    <a:pt x="536" y="1241"/>
                    <a:pt x="536" y="1241"/>
                  </a:cubicBezTo>
                  <a:cubicBezTo>
                    <a:pt x="515" y="1241"/>
                    <a:pt x="515" y="1241"/>
                    <a:pt x="515" y="1241"/>
                  </a:cubicBezTo>
                  <a:cubicBezTo>
                    <a:pt x="515" y="1227"/>
                    <a:pt x="515" y="1227"/>
                    <a:pt x="515" y="1227"/>
                  </a:cubicBezTo>
                  <a:cubicBezTo>
                    <a:pt x="501" y="1227"/>
                    <a:pt x="501" y="1227"/>
                    <a:pt x="501" y="1227"/>
                  </a:cubicBezTo>
                  <a:cubicBezTo>
                    <a:pt x="501" y="1227"/>
                    <a:pt x="487" y="1169"/>
                    <a:pt x="456" y="1169"/>
                  </a:cubicBezTo>
                  <a:cubicBezTo>
                    <a:pt x="425" y="1169"/>
                    <a:pt x="401" y="1224"/>
                    <a:pt x="401" y="1224"/>
                  </a:cubicBezTo>
                  <a:cubicBezTo>
                    <a:pt x="392" y="1224"/>
                    <a:pt x="392" y="1224"/>
                    <a:pt x="392" y="1224"/>
                  </a:cubicBezTo>
                  <a:cubicBezTo>
                    <a:pt x="392" y="1243"/>
                    <a:pt x="392" y="1243"/>
                    <a:pt x="392" y="1243"/>
                  </a:cubicBezTo>
                  <a:cubicBezTo>
                    <a:pt x="373" y="1243"/>
                    <a:pt x="373" y="1243"/>
                    <a:pt x="373" y="1243"/>
                  </a:cubicBezTo>
                  <a:cubicBezTo>
                    <a:pt x="373" y="1233"/>
                    <a:pt x="373" y="1233"/>
                    <a:pt x="373" y="1233"/>
                  </a:cubicBezTo>
                  <a:cubicBezTo>
                    <a:pt x="320" y="1233"/>
                    <a:pt x="320" y="1233"/>
                    <a:pt x="320" y="1233"/>
                  </a:cubicBezTo>
                  <a:cubicBezTo>
                    <a:pt x="320" y="1245"/>
                    <a:pt x="320" y="1245"/>
                    <a:pt x="320" y="1245"/>
                  </a:cubicBezTo>
                  <a:cubicBezTo>
                    <a:pt x="303" y="1245"/>
                    <a:pt x="303" y="1245"/>
                    <a:pt x="303" y="1245"/>
                  </a:cubicBezTo>
                  <a:cubicBezTo>
                    <a:pt x="288" y="1257"/>
                    <a:pt x="288" y="1257"/>
                    <a:pt x="288" y="1257"/>
                  </a:cubicBezTo>
                  <a:cubicBezTo>
                    <a:pt x="288" y="1331"/>
                    <a:pt x="288" y="1331"/>
                    <a:pt x="288" y="1331"/>
                  </a:cubicBezTo>
                  <a:cubicBezTo>
                    <a:pt x="268" y="1331"/>
                    <a:pt x="268" y="1331"/>
                    <a:pt x="268" y="1331"/>
                  </a:cubicBezTo>
                  <a:cubicBezTo>
                    <a:pt x="268" y="1373"/>
                    <a:pt x="268" y="1373"/>
                    <a:pt x="268" y="1373"/>
                  </a:cubicBezTo>
                  <a:cubicBezTo>
                    <a:pt x="252" y="1373"/>
                    <a:pt x="252" y="1373"/>
                    <a:pt x="252" y="1373"/>
                  </a:cubicBezTo>
                  <a:cubicBezTo>
                    <a:pt x="252" y="1325"/>
                    <a:pt x="252" y="1325"/>
                    <a:pt x="252" y="1325"/>
                  </a:cubicBezTo>
                  <a:cubicBezTo>
                    <a:pt x="236" y="1325"/>
                    <a:pt x="236" y="1325"/>
                    <a:pt x="236" y="1325"/>
                  </a:cubicBezTo>
                  <a:cubicBezTo>
                    <a:pt x="236" y="1342"/>
                    <a:pt x="236" y="1342"/>
                    <a:pt x="236" y="1342"/>
                  </a:cubicBezTo>
                  <a:cubicBezTo>
                    <a:pt x="218" y="1342"/>
                    <a:pt x="218" y="1342"/>
                    <a:pt x="218" y="1342"/>
                  </a:cubicBezTo>
                  <a:cubicBezTo>
                    <a:pt x="218" y="1331"/>
                    <a:pt x="218" y="1331"/>
                    <a:pt x="218" y="1331"/>
                  </a:cubicBezTo>
                  <a:cubicBezTo>
                    <a:pt x="195" y="1331"/>
                    <a:pt x="195" y="1331"/>
                    <a:pt x="195" y="1331"/>
                  </a:cubicBezTo>
                  <a:cubicBezTo>
                    <a:pt x="195" y="1312"/>
                    <a:pt x="195" y="1312"/>
                    <a:pt x="195" y="1312"/>
                  </a:cubicBezTo>
                  <a:cubicBezTo>
                    <a:pt x="182" y="1299"/>
                    <a:pt x="182" y="1299"/>
                    <a:pt x="182" y="1299"/>
                  </a:cubicBezTo>
                  <a:cubicBezTo>
                    <a:pt x="168" y="1283"/>
                    <a:pt x="168" y="1283"/>
                    <a:pt x="168" y="1283"/>
                  </a:cubicBezTo>
                  <a:cubicBezTo>
                    <a:pt x="134" y="1283"/>
                    <a:pt x="134" y="1283"/>
                    <a:pt x="134" y="1283"/>
                  </a:cubicBezTo>
                  <a:cubicBezTo>
                    <a:pt x="102" y="1307"/>
                    <a:pt x="102" y="1307"/>
                    <a:pt x="102" y="1307"/>
                  </a:cubicBezTo>
                  <a:cubicBezTo>
                    <a:pt x="78" y="1307"/>
                    <a:pt x="78" y="1307"/>
                    <a:pt x="78" y="1307"/>
                  </a:cubicBezTo>
                  <a:cubicBezTo>
                    <a:pt x="78" y="1401"/>
                    <a:pt x="78" y="1401"/>
                    <a:pt x="78" y="1401"/>
                  </a:cubicBezTo>
                  <a:cubicBezTo>
                    <a:pt x="56" y="1357"/>
                    <a:pt x="56" y="1357"/>
                    <a:pt x="56" y="1357"/>
                  </a:cubicBezTo>
                  <a:cubicBezTo>
                    <a:pt x="56" y="1333"/>
                    <a:pt x="56" y="1333"/>
                    <a:pt x="56" y="1333"/>
                  </a:cubicBezTo>
                  <a:cubicBezTo>
                    <a:pt x="0" y="1333"/>
                    <a:pt x="0" y="1333"/>
                    <a:pt x="0" y="1333"/>
                  </a:cubicBezTo>
                  <a:cubicBezTo>
                    <a:pt x="0" y="1542"/>
                    <a:pt x="0" y="1542"/>
                    <a:pt x="0" y="1542"/>
                  </a:cubicBezTo>
                  <a:cubicBezTo>
                    <a:pt x="8000" y="1542"/>
                    <a:pt x="8000" y="1542"/>
                    <a:pt x="8000" y="1542"/>
                  </a:cubicBezTo>
                  <a:cubicBezTo>
                    <a:pt x="8000" y="1472"/>
                    <a:pt x="8000" y="1472"/>
                    <a:pt x="8000" y="1472"/>
                  </a:cubicBezTo>
                  <a:lnTo>
                    <a:pt x="7978" y="1472"/>
                  </a:lnTo>
                  <a:close/>
                  <a:moveTo>
                    <a:pt x="3369" y="1457"/>
                  </a:moveTo>
                  <a:cubicBezTo>
                    <a:pt x="3356" y="1457"/>
                    <a:pt x="3356" y="1457"/>
                    <a:pt x="3356" y="1457"/>
                  </a:cubicBezTo>
                  <a:cubicBezTo>
                    <a:pt x="3356" y="1408"/>
                    <a:pt x="3356" y="1408"/>
                    <a:pt x="3356" y="1408"/>
                  </a:cubicBezTo>
                  <a:cubicBezTo>
                    <a:pt x="3369" y="1408"/>
                    <a:pt x="3369" y="1408"/>
                    <a:pt x="3369" y="1408"/>
                  </a:cubicBezTo>
                  <a:lnTo>
                    <a:pt x="3369" y="1457"/>
                  </a:lnTo>
                  <a:close/>
                  <a:moveTo>
                    <a:pt x="3369" y="1389"/>
                  </a:moveTo>
                  <a:cubicBezTo>
                    <a:pt x="3356" y="1389"/>
                    <a:pt x="3356" y="1389"/>
                    <a:pt x="3356" y="1389"/>
                  </a:cubicBezTo>
                  <a:cubicBezTo>
                    <a:pt x="3356" y="1335"/>
                    <a:pt x="3356" y="1335"/>
                    <a:pt x="3356" y="1335"/>
                  </a:cubicBezTo>
                  <a:cubicBezTo>
                    <a:pt x="3369" y="1335"/>
                    <a:pt x="3369" y="1335"/>
                    <a:pt x="3369" y="1335"/>
                  </a:cubicBezTo>
                  <a:lnTo>
                    <a:pt x="3369" y="1389"/>
                  </a:lnTo>
                  <a:close/>
                  <a:moveTo>
                    <a:pt x="3356" y="1141"/>
                  </a:moveTo>
                  <a:cubicBezTo>
                    <a:pt x="3356" y="1098"/>
                    <a:pt x="3356" y="1098"/>
                    <a:pt x="3356" y="1098"/>
                  </a:cubicBezTo>
                  <a:cubicBezTo>
                    <a:pt x="3356" y="1098"/>
                    <a:pt x="3373" y="1103"/>
                    <a:pt x="3373" y="1119"/>
                  </a:cubicBezTo>
                  <a:cubicBezTo>
                    <a:pt x="3373" y="1136"/>
                    <a:pt x="3356" y="1141"/>
                    <a:pt x="3356" y="1141"/>
                  </a:cubicBezTo>
                  <a:close/>
                  <a:moveTo>
                    <a:pt x="3356" y="1060"/>
                  </a:moveTo>
                  <a:cubicBezTo>
                    <a:pt x="3356" y="1024"/>
                    <a:pt x="3356" y="1024"/>
                    <a:pt x="3356" y="1024"/>
                  </a:cubicBezTo>
                  <a:cubicBezTo>
                    <a:pt x="3356" y="1024"/>
                    <a:pt x="3373" y="1029"/>
                    <a:pt x="3373" y="1042"/>
                  </a:cubicBezTo>
                  <a:cubicBezTo>
                    <a:pt x="3373" y="1055"/>
                    <a:pt x="3356" y="1060"/>
                    <a:pt x="3356" y="1060"/>
                  </a:cubicBezTo>
                  <a:close/>
                  <a:moveTo>
                    <a:pt x="3356" y="988"/>
                  </a:moveTo>
                  <a:cubicBezTo>
                    <a:pt x="3356" y="950"/>
                    <a:pt x="3356" y="950"/>
                    <a:pt x="3356" y="950"/>
                  </a:cubicBezTo>
                  <a:cubicBezTo>
                    <a:pt x="3356" y="950"/>
                    <a:pt x="3373" y="953"/>
                    <a:pt x="3373" y="969"/>
                  </a:cubicBezTo>
                  <a:cubicBezTo>
                    <a:pt x="3373" y="985"/>
                    <a:pt x="3356" y="988"/>
                    <a:pt x="3356" y="988"/>
                  </a:cubicBezTo>
                  <a:close/>
                  <a:moveTo>
                    <a:pt x="3356" y="911"/>
                  </a:moveTo>
                  <a:cubicBezTo>
                    <a:pt x="3356" y="872"/>
                    <a:pt x="3356" y="872"/>
                    <a:pt x="3356" y="872"/>
                  </a:cubicBezTo>
                  <a:cubicBezTo>
                    <a:pt x="3356" y="872"/>
                    <a:pt x="3373" y="878"/>
                    <a:pt x="3373" y="891"/>
                  </a:cubicBezTo>
                  <a:cubicBezTo>
                    <a:pt x="3373" y="905"/>
                    <a:pt x="3356" y="911"/>
                    <a:pt x="3356" y="911"/>
                  </a:cubicBezTo>
                  <a:close/>
                  <a:moveTo>
                    <a:pt x="3356" y="835"/>
                  </a:moveTo>
                  <a:cubicBezTo>
                    <a:pt x="3356" y="796"/>
                    <a:pt x="3356" y="796"/>
                    <a:pt x="3356" y="796"/>
                  </a:cubicBezTo>
                  <a:cubicBezTo>
                    <a:pt x="3356" y="796"/>
                    <a:pt x="3373" y="800"/>
                    <a:pt x="3373" y="815"/>
                  </a:cubicBezTo>
                  <a:cubicBezTo>
                    <a:pt x="3373" y="831"/>
                    <a:pt x="3356" y="835"/>
                    <a:pt x="3356" y="835"/>
                  </a:cubicBezTo>
                  <a:close/>
                  <a:moveTo>
                    <a:pt x="3356" y="756"/>
                  </a:moveTo>
                  <a:cubicBezTo>
                    <a:pt x="3356" y="718"/>
                    <a:pt x="3356" y="718"/>
                    <a:pt x="3356" y="718"/>
                  </a:cubicBezTo>
                  <a:cubicBezTo>
                    <a:pt x="3356" y="718"/>
                    <a:pt x="3373" y="720"/>
                    <a:pt x="3373" y="737"/>
                  </a:cubicBezTo>
                  <a:cubicBezTo>
                    <a:pt x="3373" y="754"/>
                    <a:pt x="3356" y="756"/>
                    <a:pt x="3356" y="756"/>
                  </a:cubicBezTo>
                  <a:close/>
                  <a:moveTo>
                    <a:pt x="5556" y="570"/>
                  </a:moveTo>
                  <a:cubicBezTo>
                    <a:pt x="5508" y="582"/>
                    <a:pt x="5508" y="582"/>
                    <a:pt x="5508" y="582"/>
                  </a:cubicBezTo>
                  <a:cubicBezTo>
                    <a:pt x="5490" y="529"/>
                    <a:pt x="5490" y="529"/>
                    <a:pt x="5490" y="529"/>
                  </a:cubicBezTo>
                  <a:cubicBezTo>
                    <a:pt x="5566" y="508"/>
                    <a:pt x="5566" y="508"/>
                    <a:pt x="5566" y="508"/>
                  </a:cubicBezTo>
                  <a:lnTo>
                    <a:pt x="5556" y="570"/>
                  </a:lnTo>
                  <a:close/>
                </a:path>
              </a:pathLst>
            </a:custGeom>
            <a:noFill/>
            <a:ln w="9525">
              <a:solidFill>
                <a:srgbClr val="000000"/>
              </a:solidFill>
              <a:bevel/>
              <a:headEnd/>
              <a:tailEnd/>
            </a:ln>
            <a:extLst>
              <a:ext uri="{909E8E84-426E-40DD-AFC4-6F175D3DCCD1}">
                <a14:hiddenFill xmlns:a14="http://schemas.microsoft.com/office/drawing/2010/main">
                  <a:solidFill>
                    <a:srgbClr val="FFFFFF"/>
                  </a:solidFill>
                </a14:hiddenFill>
              </a:ext>
            </a:extLst>
          </p:spPr>
          <p:txBody>
            <a:bodyPr lIns="121920" tIns="60960" rIns="121920" bIns="60960"/>
            <a:lstStyle/>
            <a:p>
              <a:endParaRPr lang="zh-CN" altLang="en-US"/>
            </a:p>
          </p:txBody>
        </p:sp>
      </p:gr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4" descr="BK.jpg">
            <a:extLst>
              <a:ext uri="{FF2B5EF4-FFF2-40B4-BE49-F238E27FC236}">
                <a16:creationId xmlns:a16="http://schemas.microsoft.com/office/drawing/2014/main" id="{55AACB25-57C8-CF4D-A2B7-5EDDCE2F1C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47EFEEB7-46B9-4349-ACD4-FB6113059D59}"/>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531" name="矩形 4">
            <a:extLst>
              <a:ext uri="{FF2B5EF4-FFF2-40B4-BE49-F238E27FC236}">
                <a16:creationId xmlns:a16="http://schemas.microsoft.com/office/drawing/2014/main" id="{D30448CB-769D-874E-A84C-9B483D78755A}"/>
              </a:ext>
            </a:extLst>
          </p:cNvPr>
          <p:cNvSpPr>
            <a:spLocks noChangeArrowheads="1"/>
          </p:cNvSpPr>
          <p:nvPr/>
        </p:nvSpPr>
        <p:spPr bwMode="auto">
          <a:xfrm>
            <a:off x="1121395" y="1510766"/>
            <a:ext cx="7129463" cy="104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buNone/>
            </a:pPr>
            <a:r>
              <a:rPr lang="zh-CN" altLang="zh-CN" sz="2200" b="1" dirty="0">
                <a:solidFill>
                  <a:srgbClr val="002060"/>
                </a:solidFill>
                <a:latin typeface="微软雅黑" pitchFamily="34" charset="-122"/>
                <a:ea typeface="微软雅黑" pitchFamily="34" charset="-122"/>
              </a:rPr>
              <a:t>坚持</a:t>
            </a:r>
            <a:r>
              <a:rPr lang="zh-CN" altLang="zh-CN" sz="2200" b="1" dirty="0">
                <a:solidFill>
                  <a:srgbClr val="950000"/>
                </a:solidFill>
                <a:latin typeface="微软雅黑" pitchFamily="34" charset="-122"/>
                <a:ea typeface="微软雅黑" pitchFamily="34" charset="-122"/>
              </a:rPr>
              <a:t>育人为本</a:t>
            </a:r>
            <a:endParaRPr lang="en-US" altLang="zh-CN" sz="2200" b="1" dirty="0">
              <a:solidFill>
                <a:srgbClr val="950000"/>
              </a:solidFill>
              <a:latin typeface="微软雅黑" pitchFamily="34" charset="-122"/>
              <a:ea typeface="微软雅黑" pitchFamily="34" charset="-122"/>
            </a:endParaRPr>
          </a:p>
          <a:p>
            <a:pPr>
              <a:lnSpc>
                <a:spcPct val="150000"/>
              </a:lnSpc>
              <a:buNone/>
            </a:pPr>
            <a:r>
              <a:rPr lang="zh-CN" altLang="zh-CN" sz="1900" b="1" dirty="0">
                <a:latin typeface="微软雅黑" panose="020B0503020204020204" pitchFamily="34" charset="-122"/>
                <a:ea typeface="微软雅黑" panose="020B0503020204020204" pitchFamily="34" charset="-122"/>
              </a:rPr>
              <a:t>遵循教育规律和学生成长规律</a:t>
            </a:r>
            <a:r>
              <a:rPr lang="zh-CN" altLang="zh-CN" sz="1900" b="1" dirty="0">
                <a:latin typeface="SimHei" panose="02010609060101010101" pitchFamily="49" charset="-122"/>
                <a:ea typeface="SimHei" panose="02010609060101010101" pitchFamily="49" charset="-122"/>
                <a:cs typeface="Arial" panose="020B0604020202020204" pitchFamily="34" charset="0"/>
              </a:rPr>
              <a:t>，</a:t>
            </a:r>
            <a:r>
              <a:rPr lang="zh-CN" altLang="zh-CN" sz="1900" b="1" dirty="0">
                <a:latin typeface="微软雅黑" panose="020B0503020204020204" pitchFamily="34" charset="-122"/>
                <a:ea typeface="微软雅黑" panose="020B0503020204020204" pitchFamily="34" charset="-122"/>
              </a:rPr>
              <a:t>促进初中学生全面发展。</a:t>
            </a:r>
            <a:endParaRPr lang="en-US" altLang="zh-CN" sz="1900" b="1" dirty="0">
              <a:latin typeface="微软雅黑" panose="020B0503020204020204" pitchFamily="34" charset="-122"/>
              <a:ea typeface="微软雅黑" panose="020B0503020204020204" pitchFamily="34" charset="-122"/>
            </a:endParaRPr>
          </a:p>
        </p:txBody>
      </p:sp>
      <p:sp>
        <p:nvSpPr>
          <p:cNvPr id="22532" name="Rectangle 382">
            <a:extLst>
              <a:ext uri="{FF2B5EF4-FFF2-40B4-BE49-F238E27FC236}">
                <a16:creationId xmlns:a16="http://schemas.microsoft.com/office/drawing/2014/main" id="{FB90D901-D80E-D740-8278-8F602189EB1B}"/>
              </a:ext>
            </a:extLst>
          </p:cNvPr>
          <p:cNvSpPr txBox="1">
            <a:spLocks noChangeArrowheads="1"/>
          </p:cNvSpPr>
          <p:nvPr/>
        </p:nvSpPr>
        <p:spPr bwMode="black">
          <a:xfrm>
            <a:off x="1043608" y="386585"/>
            <a:ext cx="7207250" cy="368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8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（二） 基本原则</a:t>
            </a:r>
            <a:endParaRPr lang="en-US" altLang="ko-KR" sz="2200" b="1" dirty="0">
              <a:solidFill>
                <a:schemeClr val="bg1"/>
              </a:solidFill>
              <a:latin typeface="Arial Black" panose="020B0604020202020204" pitchFamily="34" charset="0"/>
              <a:ea typeface="微软雅黑" panose="020B0503020204020204" pitchFamily="34" charset="-122"/>
            </a:endParaRPr>
          </a:p>
        </p:txBody>
      </p:sp>
      <p:sp>
        <p:nvSpPr>
          <p:cNvPr id="9" name="矩形 4">
            <a:extLst>
              <a:ext uri="{FF2B5EF4-FFF2-40B4-BE49-F238E27FC236}">
                <a16:creationId xmlns:a16="http://schemas.microsoft.com/office/drawing/2014/main" id="{3BA8EE49-40CD-5B4C-997A-8894AFA6F6A5}"/>
              </a:ext>
            </a:extLst>
          </p:cNvPr>
          <p:cNvSpPr>
            <a:spLocks noChangeArrowheads="1"/>
          </p:cNvSpPr>
          <p:nvPr/>
        </p:nvSpPr>
        <p:spPr bwMode="auto">
          <a:xfrm>
            <a:off x="1121395" y="2962663"/>
            <a:ext cx="7951432" cy="104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buNone/>
            </a:pPr>
            <a:r>
              <a:rPr lang="zh-CN" altLang="zh-CN" sz="2200" b="1" dirty="0">
                <a:solidFill>
                  <a:srgbClr val="002060"/>
                </a:solidFill>
                <a:latin typeface="微软雅黑" pitchFamily="34" charset="-122"/>
                <a:ea typeface="微软雅黑" pitchFamily="34" charset="-122"/>
              </a:rPr>
              <a:t>坚持</a:t>
            </a:r>
            <a:r>
              <a:rPr lang="zh-CN" altLang="zh-CN" sz="2200" b="1" dirty="0">
                <a:solidFill>
                  <a:srgbClr val="950000"/>
                </a:solidFill>
                <a:latin typeface="微软雅黑" pitchFamily="34" charset="-122"/>
                <a:ea typeface="微软雅黑" pitchFamily="34" charset="-122"/>
              </a:rPr>
              <a:t>科学评价</a:t>
            </a:r>
            <a:endParaRPr lang="en-US" altLang="zh-CN" sz="2200" b="1" dirty="0">
              <a:solidFill>
                <a:srgbClr val="950000"/>
              </a:solidFill>
              <a:latin typeface="微软雅黑" pitchFamily="34" charset="-122"/>
              <a:ea typeface="微软雅黑" pitchFamily="34" charset="-122"/>
            </a:endParaRPr>
          </a:p>
          <a:p>
            <a:pPr>
              <a:lnSpc>
                <a:spcPct val="150000"/>
              </a:lnSpc>
              <a:buNone/>
            </a:pPr>
            <a:r>
              <a:rPr lang="zh-CN" altLang="zh-CN" sz="1900" b="1" dirty="0">
                <a:latin typeface="微软雅黑" panose="020B0503020204020204" pitchFamily="34" charset="-122"/>
                <a:ea typeface="微软雅黑" panose="020B0503020204020204" pitchFamily="34" charset="-122"/>
              </a:rPr>
              <a:t>深化初中课程教学改革</a:t>
            </a:r>
            <a:r>
              <a:rPr lang="zh-CN" altLang="zh-CN" sz="1900" b="1" dirty="0">
                <a:latin typeface="SimHei" panose="02010609060101010101" pitchFamily="49" charset="-122"/>
                <a:ea typeface="SimHei" panose="02010609060101010101" pitchFamily="49" charset="-122"/>
              </a:rPr>
              <a:t>，</a:t>
            </a:r>
            <a:r>
              <a:rPr lang="zh-CN" altLang="zh-CN" sz="1900" b="1" dirty="0">
                <a:latin typeface="微软雅黑" panose="020B0503020204020204" pitchFamily="34" charset="-122"/>
                <a:ea typeface="微软雅黑" panose="020B0503020204020204" pitchFamily="34" charset="-122"/>
              </a:rPr>
              <a:t>提高教育质量</a:t>
            </a:r>
            <a:r>
              <a:rPr lang="zh-CN" altLang="zh-CN" sz="1900" b="1" dirty="0">
                <a:latin typeface="SimHei" panose="02010609060101010101" pitchFamily="49" charset="-122"/>
                <a:ea typeface="SimHei" panose="02010609060101010101" pitchFamily="49" charset="-122"/>
              </a:rPr>
              <a:t>，</a:t>
            </a:r>
            <a:r>
              <a:rPr lang="zh-CN" altLang="zh-CN" sz="1900" b="1" dirty="0">
                <a:latin typeface="微软雅黑" panose="020B0503020204020204" pitchFamily="34" charset="-122"/>
                <a:ea typeface="微软雅黑" panose="020B0503020204020204" pitchFamily="34" charset="-122"/>
              </a:rPr>
              <a:t>为学生终身发展奠定基础</a:t>
            </a:r>
            <a:r>
              <a:rPr lang="zh-CN" altLang="en-US" sz="1900" b="1" dirty="0">
                <a:latin typeface="微软雅黑" panose="020B0503020204020204" pitchFamily="34" charset="-122"/>
                <a:ea typeface="微软雅黑" panose="020B0503020204020204" pitchFamily="34" charset="-122"/>
              </a:rPr>
              <a:t>。</a:t>
            </a:r>
            <a:endParaRPr lang="en-US" altLang="zh-CN" sz="1900" b="1" dirty="0">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55F9C92E-56CF-3147-B494-C65926F4E41A}"/>
              </a:ext>
            </a:extLst>
          </p:cNvPr>
          <p:cNvSpPr/>
          <p:nvPr/>
        </p:nvSpPr>
        <p:spPr>
          <a:xfrm>
            <a:off x="1115616" y="4365104"/>
            <a:ext cx="7951432" cy="1425647"/>
          </a:xfrm>
          <a:prstGeom prst="rect">
            <a:avLst/>
          </a:prstGeom>
        </p:spPr>
        <p:txBody>
          <a:bodyPr wrap="square">
            <a:spAutoFit/>
          </a:bodyPr>
          <a:lstStyle/>
          <a:p>
            <a:pPr>
              <a:lnSpc>
                <a:spcPct val="150000"/>
              </a:lnSpc>
            </a:pPr>
            <a:r>
              <a:rPr lang="zh-CN" altLang="zh-CN" sz="2200" b="1" dirty="0">
                <a:solidFill>
                  <a:srgbClr val="002060"/>
                </a:solidFill>
                <a:latin typeface="微软雅黑" pitchFamily="34" charset="-122"/>
                <a:ea typeface="微软雅黑" pitchFamily="34" charset="-122"/>
              </a:rPr>
              <a:t>坚持</a:t>
            </a:r>
            <a:r>
              <a:rPr lang="zh-CN" altLang="zh-CN" sz="2200" b="1" dirty="0">
                <a:solidFill>
                  <a:srgbClr val="950000"/>
                </a:solidFill>
                <a:latin typeface="微软雅黑" pitchFamily="34" charset="-122"/>
                <a:ea typeface="微软雅黑" pitchFamily="34" charset="-122"/>
              </a:rPr>
              <a:t>统筹兼顾</a:t>
            </a:r>
            <a:endParaRPr lang="en-US" altLang="zh-CN" b="1" kern="100" dirty="0">
              <a:solidFill>
                <a:srgbClr val="950000"/>
              </a:solidFill>
              <a:latin typeface="Times New Roman" panose="02020603050405020304" pitchFamily="18" charset="0"/>
              <a:ea typeface="微软雅黑" pitchFamily="34" charset="-122"/>
              <a:cs typeface="Times New Roman" panose="02020603050405020304" pitchFamily="18" charset="0"/>
            </a:endParaRPr>
          </a:p>
          <a:p>
            <a:pPr>
              <a:lnSpc>
                <a:spcPct val="150000"/>
              </a:lnSpc>
            </a:pPr>
            <a:r>
              <a:rPr lang="zh-CN" altLang="zh-CN" sz="1900" b="1" dirty="0">
                <a:latin typeface="微软雅黑" panose="020B0503020204020204" pitchFamily="34" charset="-122"/>
                <a:ea typeface="微软雅黑" panose="020B0503020204020204" pitchFamily="34" charset="-122"/>
              </a:rPr>
              <a:t>与高中阶段学校招生、初中学生综合素质评价等改革整体设计</a:t>
            </a:r>
            <a:r>
              <a:rPr lang="zh-CN" altLang="zh-CN" sz="1900" b="1" dirty="0">
                <a:latin typeface="SimHei" panose="02010609060101010101" pitchFamily="49" charset="-122"/>
                <a:ea typeface="SimHei" panose="02010609060101010101" pitchFamily="49" charset="-122"/>
              </a:rPr>
              <a:t>，</a:t>
            </a:r>
            <a:endParaRPr lang="en-US" altLang="zh-CN" sz="1900" b="1" dirty="0">
              <a:latin typeface="SimHei" panose="02010609060101010101" pitchFamily="49" charset="-122"/>
              <a:ea typeface="SimHei" panose="02010609060101010101" pitchFamily="49" charset="-122"/>
            </a:endParaRPr>
          </a:p>
          <a:p>
            <a:pPr>
              <a:lnSpc>
                <a:spcPct val="150000"/>
              </a:lnSpc>
            </a:pPr>
            <a:r>
              <a:rPr lang="zh-CN" altLang="zh-CN" sz="1900" b="1" dirty="0">
                <a:latin typeface="微软雅黑" panose="020B0503020204020204" pitchFamily="34" charset="-122"/>
                <a:ea typeface="微软雅黑" panose="020B0503020204020204" pitchFamily="34" charset="-122"/>
              </a:rPr>
              <a:t>促进初高中进一步提高人才培养水平</a:t>
            </a:r>
            <a:r>
              <a:rPr lang="zh-CN" altLang="en-US" sz="1900" b="1"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94367632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4" descr="BK.jpg">
            <a:extLst>
              <a:ext uri="{FF2B5EF4-FFF2-40B4-BE49-F238E27FC236}">
                <a16:creationId xmlns:a16="http://schemas.microsoft.com/office/drawing/2014/main" id="{55AACB25-57C8-CF4D-A2B7-5EDDCE2F1C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a:extLst>
              <a:ext uri="{FF2B5EF4-FFF2-40B4-BE49-F238E27FC236}">
                <a16:creationId xmlns:a16="http://schemas.microsoft.com/office/drawing/2014/main" id="{47EFEEB7-46B9-4349-ACD4-FB6113059D59}"/>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532" name="Rectangle 382">
            <a:extLst>
              <a:ext uri="{FF2B5EF4-FFF2-40B4-BE49-F238E27FC236}">
                <a16:creationId xmlns:a16="http://schemas.microsoft.com/office/drawing/2014/main" id="{FB90D901-D80E-D740-8278-8F602189EB1B}"/>
              </a:ext>
            </a:extLst>
          </p:cNvPr>
          <p:cNvSpPr txBox="1">
            <a:spLocks noChangeArrowheads="1"/>
          </p:cNvSpPr>
          <p:nvPr/>
        </p:nvSpPr>
        <p:spPr bwMode="black">
          <a:xfrm>
            <a:off x="965150" y="386585"/>
            <a:ext cx="7207250" cy="368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80000"/>
              </a:lnSpc>
              <a:spcBef>
                <a:spcPct val="0"/>
              </a:spcBef>
              <a:buFontTx/>
              <a:buNone/>
            </a:pPr>
            <a:r>
              <a:rPr lang="zh-CN" altLang="en-US" sz="2200" b="1" dirty="0">
                <a:solidFill>
                  <a:schemeClr val="bg1"/>
                </a:solidFill>
                <a:latin typeface="Arial Black" panose="020B0604020202020204" pitchFamily="34" charset="0"/>
                <a:ea typeface="微软雅黑" panose="020B0503020204020204" pitchFamily="34" charset="-122"/>
              </a:rPr>
              <a:t>（三） </a:t>
            </a:r>
            <a:r>
              <a:rPr lang="zh-CN" altLang="zh-CN" sz="2200" b="1" dirty="0">
                <a:solidFill>
                  <a:schemeClr val="bg1"/>
                </a:solidFill>
                <a:latin typeface="Arial Black" panose="020B0604020202020204" pitchFamily="34" charset="0"/>
                <a:ea typeface="微软雅黑" panose="020B0503020204020204" pitchFamily="34" charset="-122"/>
              </a:rPr>
              <a:t>性质与功能</a:t>
            </a:r>
            <a:endParaRPr lang="en-US" altLang="ko-KR" sz="2200" b="1" dirty="0">
              <a:solidFill>
                <a:schemeClr val="bg1"/>
              </a:solidFill>
              <a:latin typeface="Arial Black" panose="020B0604020202020204" pitchFamily="34" charset="0"/>
              <a:ea typeface="微软雅黑" panose="020B0503020204020204" pitchFamily="34" charset="-122"/>
            </a:endParaRPr>
          </a:p>
        </p:txBody>
      </p:sp>
      <p:sp>
        <p:nvSpPr>
          <p:cNvPr id="3" name="矩形 2">
            <a:extLst>
              <a:ext uri="{FF2B5EF4-FFF2-40B4-BE49-F238E27FC236}">
                <a16:creationId xmlns:a16="http://schemas.microsoft.com/office/drawing/2014/main" id="{B26600D5-EF30-914B-B8F9-A876357C6F31}"/>
              </a:ext>
            </a:extLst>
          </p:cNvPr>
          <p:cNvSpPr/>
          <p:nvPr/>
        </p:nvSpPr>
        <p:spPr>
          <a:xfrm>
            <a:off x="1047091" y="1640645"/>
            <a:ext cx="7554025" cy="3084499"/>
          </a:xfrm>
          <a:prstGeom prst="rect">
            <a:avLst/>
          </a:prstGeom>
        </p:spPr>
        <p:txBody>
          <a:bodyPr wrap="square">
            <a:spAutoFit/>
          </a:bodyPr>
          <a:lstStyle/>
          <a:p>
            <a:pPr>
              <a:lnSpc>
                <a:spcPct val="150000"/>
              </a:lnSpc>
            </a:pPr>
            <a:r>
              <a:rPr lang="zh-CN" altLang="zh-CN" sz="2100" b="1" dirty="0">
                <a:solidFill>
                  <a:schemeClr val="tx2"/>
                </a:solidFill>
                <a:latin typeface="微软雅黑" panose="020B0503020204020204" pitchFamily="34" charset="-122"/>
                <a:ea typeface="微软雅黑" panose="020B0503020204020204" pitchFamily="34" charset="-122"/>
              </a:rPr>
              <a:t>初中学业水平考试主要</a:t>
            </a:r>
            <a:r>
              <a:rPr lang="zh-CN" altLang="zh-CN" sz="2100" b="1" dirty="0">
                <a:solidFill>
                  <a:srgbClr val="950000"/>
                </a:solidFill>
                <a:latin typeface="微软雅黑" pitchFamily="34" charset="-122"/>
                <a:ea typeface="微软雅黑" pitchFamily="34" charset="-122"/>
              </a:rPr>
              <a:t>衡量初中学生达到国家规定学习要求</a:t>
            </a:r>
            <a:endParaRPr lang="en-US" altLang="zh-CN" sz="2100" b="1" dirty="0">
              <a:solidFill>
                <a:srgbClr val="950000"/>
              </a:solidFill>
              <a:latin typeface="微软雅黑" pitchFamily="34" charset="-122"/>
              <a:ea typeface="微软雅黑" pitchFamily="34" charset="-122"/>
            </a:endParaRPr>
          </a:p>
          <a:p>
            <a:pPr>
              <a:lnSpc>
                <a:spcPct val="150000"/>
              </a:lnSpc>
            </a:pPr>
            <a:r>
              <a:rPr lang="zh-CN" altLang="zh-CN" sz="2100" b="1" dirty="0">
                <a:solidFill>
                  <a:schemeClr val="tx2"/>
                </a:solidFill>
                <a:latin typeface="微软雅黑" panose="020B0503020204020204" pitchFamily="34" charset="-122"/>
                <a:ea typeface="微软雅黑" panose="020B0503020204020204" pitchFamily="34" charset="-122"/>
              </a:rPr>
              <a:t>的程度</a:t>
            </a:r>
            <a:r>
              <a:rPr lang="zh-CN" altLang="zh-CN" sz="2100" b="1" dirty="0">
                <a:solidFill>
                  <a:schemeClr val="tx2"/>
                </a:solidFill>
                <a:latin typeface="SimHei" panose="02010609060101010101" pitchFamily="49" charset="-122"/>
                <a:ea typeface="SimHei" panose="02010609060101010101" pitchFamily="49" charset="-122"/>
              </a:rPr>
              <a:t>，</a:t>
            </a:r>
            <a:r>
              <a:rPr lang="zh-CN" altLang="zh-CN" sz="2100" b="1" dirty="0">
                <a:solidFill>
                  <a:schemeClr val="tx2"/>
                </a:solidFill>
                <a:latin typeface="微软雅黑" panose="020B0503020204020204" pitchFamily="34" charset="-122"/>
                <a:ea typeface="微软雅黑" panose="020B0503020204020204" pitchFamily="34" charset="-122"/>
              </a:rPr>
              <a:t>考试成绩是</a:t>
            </a:r>
            <a:r>
              <a:rPr lang="zh-CN" altLang="zh-CN" sz="2100" b="1" dirty="0">
                <a:solidFill>
                  <a:srgbClr val="950000"/>
                </a:solidFill>
                <a:latin typeface="微软雅黑" pitchFamily="34" charset="-122"/>
                <a:ea typeface="微软雅黑" pitchFamily="34" charset="-122"/>
              </a:rPr>
              <a:t>学生毕业和升学的基本依据</a:t>
            </a:r>
            <a:r>
              <a:rPr lang="zh-CN" altLang="zh-CN" sz="2100" b="1" dirty="0">
                <a:solidFill>
                  <a:schemeClr val="tx2"/>
                </a:solidFill>
                <a:latin typeface="微软雅黑" panose="020B0503020204020204" pitchFamily="34" charset="-122"/>
                <a:ea typeface="微软雅黑" panose="020B0503020204020204" pitchFamily="34" charset="-122"/>
              </a:rPr>
              <a:t>。</a:t>
            </a:r>
            <a:endParaRPr lang="en-US" altLang="zh-CN" sz="2100" b="1" dirty="0">
              <a:solidFill>
                <a:schemeClr val="tx2"/>
              </a:solidFill>
              <a:latin typeface="微软雅黑" panose="020B0503020204020204" pitchFamily="34" charset="-122"/>
              <a:ea typeface="微软雅黑" panose="020B0503020204020204" pitchFamily="34" charset="-122"/>
            </a:endParaRPr>
          </a:p>
          <a:p>
            <a:endParaRPr lang="en-US" altLang="zh-CN" sz="2100" b="1" dirty="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zh-CN" sz="1900" b="1" dirty="0">
                <a:latin typeface="微软雅黑" panose="020B0503020204020204" pitchFamily="34" charset="-122"/>
                <a:ea typeface="微软雅黑" panose="020B0503020204020204" pitchFamily="34" charset="-122"/>
              </a:rPr>
              <a:t>初中学业水平考试既是初中阶段教育教学质量监测的一项重要工作</a:t>
            </a:r>
            <a:r>
              <a:rPr lang="zh-CN" altLang="zh-CN" sz="1900" b="1" dirty="0">
                <a:latin typeface="SimHei" panose="02010609060101010101" pitchFamily="49" charset="-122"/>
                <a:ea typeface="SimHei" panose="02010609060101010101" pitchFamily="49" charset="-122"/>
              </a:rPr>
              <a:t>，</a:t>
            </a:r>
            <a:r>
              <a:rPr lang="zh-CN" altLang="zh-CN" sz="1900" b="1" dirty="0">
                <a:latin typeface="微软雅黑" panose="020B0503020204020204" pitchFamily="34" charset="-122"/>
                <a:ea typeface="微软雅黑" panose="020B0503020204020204" pitchFamily="34" charset="-122"/>
              </a:rPr>
              <a:t>也是各级教育行政部门管理和引导中小学执行国家课程方案和课程</a:t>
            </a:r>
            <a:endParaRPr lang="en-US" altLang="zh-CN" sz="1900" b="1" dirty="0">
              <a:latin typeface="微软雅黑" panose="020B0503020204020204" pitchFamily="34" charset="-122"/>
              <a:ea typeface="微软雅黑" panose="020B0503020204020204" pitchFamily="34" charset="-122"/>
            </a:endParaRPr>
          </a:p>
          <a:p>
            <a:pPr>
              <a:lnSpc>
                <a:spcPct val="150000"/>
              </a:lnSpc>
            </a:pPr>
            <a:r>
              <a:rPr lang="zh-CN" altLang="zh-CN" sz="1900" b="1" dirty="0">
                <a:latin typeface="微软雅黑" panose="020B0503020204020204" pitchFamily="34" charset="-122"/>
                <a:ea typeface="微软雅黑" panose="020B0503020204020204" pitchFamily="34" charset="-122"/>
              </a:rPr>
              <a:t>标准</a:t>
            </a:r>
            <a:r>
              <a:rPr lang="zh-CN" altLang="zh-CN" sz="1900" b="1" dirty="0">
                <a:latin typeface="SimHei" panose="02010609060101010101" pitchFamily="49" charset="-122"/>
                <a:ea typeface="SimHei" panose="02010609060101010101" pitchFamily="49" charset="-122"/>
              </a:rPr>
              <a:t>，</a:t>
            </a:r>
            <a:r>
              <a:rPr lang="zh-CN" altLang="zh-CN" sz="1900" b="1" dirty="0">
                <a:latin typeface="微软雅黑" panose="020B0503020204020204" pitchFamily="34" charset="-122"/>
                <a:ea typeface="微软雅黑" panose="020B0503020204020204" pitchFamily="34" charset="-122"/>
              </a:rPr>
              <a:t>进一步规范学校教育教学行为</a:t>
            </a:r>
            <a:r>
              <a:rPr lang="zh-CN" altLang="zh-CN" sz="1900" b="1" dirty="0">
                <a:latin typeface="SimHei" panose="02010609060101010101" pitchFamily="49" charset="-122"/>
                <a:ea typeface="SimHei" panose="02010609060101010101" pitchFamily="49" charset="-122"/>
              </a:rPr>
              <a:t>，</a:t>
            </a:r>
            <a:r>
              <a:rPr lang="zh-CN" altLang="zh-CN" sz="1900" b="1" dirty="0">
                <a:latin typeface="微软雅黑" panose="020B0503020204020204" pitchFamily="34" charset="-122"/>
                <a:ea typeface="微软雅黑" panose="020B0503020204020204" pitchFamily="34" charset="-122"/>
              </a:rPr>
              <a:t>科学评价学校教育教学质量</a:t>
            </a:r>
            <a:endParaRPr lang="en-US" altLang="zh-CN" sz="1900" b="1" dirty="0">
              <a:latin typeface="微软雅黑" panose="020B0503020204020204" pitchFamily="34" charset="-122"/>
              <a:ea typeface="微软雅黑" panose="020B0503020204020204" pitchFamily="34" charset="-122"/>
            </a:endParaRPr>
          </a:p>
          <a:p>
            <a:pPr>
              <a:lnSpc>
                <a:spcPct val="150000"/>
              </a:lnSpc>
            </a:pPr>
            <a:r>
              <a:rPr lang="zh-CN" altLang="zh-CN" sz="1900" b="1" dirty="0">
                <a:latin typeface="微软雅黑" panose="020B0503020204020204" pitchFamily="34" charset="-122"/>
                <a:ea typeface="微软雅黑" panose="020B0503020204020204" pitchFamily="34" charset="-122"/>
              </a:rPr>
              <a:t>的重要手段</a:t>
            </a:r>
            <a:r>
              <a:rPr lang="zh-CN" altLang="zh-CN" sz="1900" b="1" dirty="0">
                <a:latin typeface="SimHei" panose="02010609060101010101" pitchFamily="49" charset="-122"/>
                <a:ea typeface="SimHei" panose="02010609060101010101" pitchFamily="49" charset="-122"/>
              </a:rPr>
              <a:t>，</a:t>
            </a:r>
            <a:r>
              <a:rPr lang="zh-CN" altLang="zh-CN" sz="1900" b="1" dirty="0">
                <a:latin typeface="微软雅黑" panose="020B0503020204020204" pitchFamily="34" charset="-122"/>
                <a:ea typeface="微软雅黑" panose="020B0503020204020204" pitchFamily="34" charset="-122"/>
              </a:rPr>
              <a:t>对中小学教育教学工作具有科学</a:t>
            </a:r>
            <a:r>
              <a:rPr lang="zh-CN" altLang="en-US" sz="1900" b="1" dirty="0">
                <a:latin typeface="微软雅黑" panose="020B0503020204020204" pitchFamily="34" charset="-122"/>
                <a:ea typeface="微软雅黑" panose="020B0503020204020204" pitchFamily="34" charset="-122"/>
              </a:rPr>
              <a:t>的</a:t>
            </a:r>
            <a:r>
              <a:rPr lang="zh-CN" altLang="zh-CN" sz="1900" b="1" dirty="0">
                <a:latin typeface="微软雅黑" panose="020B0503020204020204" pitchFamily="34" charset="-122"/>
                <a:ea typeface="微软雅黑" panose="020B0503020204020204" pitchFamily="34" charset="-122"/>
              </a:rPr>
              <a:t>引领作用。 </a:t>
            </a:r>
            <a:endParaRPr lang="zh-CN" altLang="en-US" sz="1900" b="1" dirty="0">
              <a:latin typeface="微软雅黑" panose="020B0503020204020204" pitchFamily="34" charset="-122"/>
              <a:ea typeface="微软雅黑" panose="020B0503020204020204" pitchFamily="34" charset="-122"/>
            </a:endParaRPr>
          </a:p>
        </p:txBody>
      </p:sp>
      <p:grpSp>
        <p:nvGrpSpPr>
          <p:cNvPr id="10" name="组 5">
            <a:extLst>
              <a:ext uri="{FF2B5EF4-FFF2-40B4-BE49-F238E27FC236}">
                <a16:creationId xmlns:a16="http://schemas.microsoft.com/office/drawing/2014/main" id="{240E7B10-B3B8-1346-9143-C6C7DE78CC5E}"/>
              </a:ext>
            </a:extLst>
          </p:cNvPr>
          <p:cNvGrpSpPr>
            <a:grpSpLocks/>
          </p:cNvGrpSpPr>
          <p:nvPr/>
        </p:nvGrpSpPr>
        <p:grpSpPr bwMode="auto">
          <a:xfrm>
            <a:off x="406400" y="5229225"/>
            <a:ext cx="8331200" cy="1108075"/>
            <a:chOff x="498255" y="5355257"/>
            <a:chExt cx="8332453" cy="1108286"/>
          </a:xfrm>
        </p:grpSpPr>
        <p:sp>
          <p:nvSpPr>
            <p:cNvPr id="11" name="直接连接符 4">
              <a:extLst>
                <a:ext uri="{FF2B5EF4-FFF2-40B4-BE49-F238E27FC236}">
                  <a16:creationId xmlns:a16="http://schemas.microsoft.com/office/drawing/2014/main" id="{684E3317-4275-6D4D-9B2F-819EA72C2A0C}"/>
                </a:ext>
              </a:extLst>
            </p:cNvPr>
            <p:cNvSpPr>
              <a:spLocks noChangeShapeType="1"/>
            </p:cNvSpPr>
            <p:nvPr/>
          </p:nvSpPr>
          <p:spPr bwMode="auto">
            <a:xfrm flipH="1" flipV="1">
              <a:off x="498255" y="6453547"/>
              <a:ext cx="8332453" cy="9996"/>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Freeform 5">
              <a:extLst>
                <a:ext uri="{FF2B5EF4-FFF2-40B4-BE49-F238E27FC236}">
                  <a16:creationId xmlns:a16="http://schemas.microsoft.com/office/drawing/2014/main" id="{C44A301B-D695-6A45-A8C0-EE4682834AE2}"/>
                </a:ext>
              </a:extLst>
            </p:cNvPr>
            <p:cNvSpPr>
              <a:spLocks noEditPoints="1" noChangeArrowheads="1"/>
            </p:cNvSpPr>
            <p:nvPr/>
          </p:nvSpPr>
          <p:spPr bwMode="auto">
            <a:xfrm>
              <a:off x="3275856" y="5355257"/>
              <a:ext cx="5418348" cy="1108075"/>
            </a:xfrm>
            <a:custGeom>
              <a:avLst/>
              <a:gdLst>
                <a:gd name="T0" fmla="*/ 2147483646 w 8000"/>
                <a:gd name="T1" fmla="*/ 2147483646 h 1542"/>
                <a:gd name="T2" fmla="*/ 2147483646 w 8000"/>
                <a:gd name="T3" fmla="*/ 2147483646 h 1542"/>
                <a:gd name="T4" fmla="*/ 2147483646 w 8000"/>
                <a:gd name="T5" fmla="*/ 2147483646 h 1542"/>
                <a:gd name="T6" fmla="*/ 2147483646 w 8000"/>
                <a:gd name="T7" fmla="*/ 2147483646 h 1542"/>
                <a:gd name="T8" fmla="*/ 2147483646 w 8000"/>
                <a:gd name="T9" fmla="*/ 2147483646 h 1542"/>
                <a:gd name="T10" fmla="*/ 2147483646 w 8000"/>
                <a:gd name="T11" fmla="*/ 2147483646 h 1542"/>
                <a:gd name="T12" fmla="*/ 2147483646 w 8000"/>
                <a:gd name="T13" fmla="*/ 2147483646 h 1542"/>
                <a:gd name="T14" fmla="*/ 2147483646 w 8000"/>
                <a:gd name="T15" fmla="*/ 2147483646 h 1542"/>
                <a:gd name="T16" fmla="*/ 2147483646 w 8000"/>
                <a:gd name="T17" fmla="*/ 2147483646 h 1542"/>
                <a:gd name="T18" fmla="*/ 2147483646 w 8000"/>
                <a:gd name="T19" fmla="*/ 2147483646 h 1542"/>
                <a:gd name="T20" fmla="*/ 2147483646 w 8000"/>
                <a:gd name="T21" fmla="*/ 2147483646 h 1542"/>
                <a:gd name="T22" fmla="*/ 2147483646 w 8000"/>
                <a:gd name="T23" fmla="*/ 2147483646 h 1542"/>
                <a:gd name="T24" fmla="*/ 2147483646 w 8000"/>
                <a:gd name="T25" fmla="*/ 2147483646 h 1542"/>
                <a:gd name="T26" fmla="*/ 2147483646 w 8000"/>
                <a:gd name="T27" fmla="*/ 2147483646 h 1542"/>
                <a:gd name="T28" fmla="*/ 2147483646 w 8000"/>
                <a:gd name="T29" fmla="*/ 2147483646 h 1542"/>
                <a:gd name="T30" fmla="*/ 2147483646 w 8000"/>
                <a:gd name="T31" fmla="*/ 2147483646 h 1542"/>
                <a:gd name="T32" fmla="*/ 2147483646 w 8000"/>
                <a:gd name="T33" fmla="*/ 2147483646 h 1542"/>
                <a:gd name="T34" fmla="*/ 2147483646 w 8000"/>
                <a:gd name="T35" fmla="*/ 2147483646 h 1542"/>
                <a:gd name="T36" fmla="*/ 2147483646 w 8000"/>
                <a:gd name="T37" fmla="*/ 2147483646 h 1542"/>
                <a:gd name="T38" fmla="*/ 2147483646 w 8000"/>
                <a:gd name="T39" fmla="*/ 2147483646 h 1542"/>
                <a:gd name="T40" fmla="*/ 2147483646 w 8000"/>
                <a:gd name="T41" fmla="*/ 2147483646 h 1542"/>
                <a:gd name="T42" fmla="*/ 2147483646 w 8000"/>
                <a:gd name="T43" fmla="*/ 2147483646 h 1542"/>
                <a:gd name="T44" fmla="*/ 2147483646 w 8000"/>
                <a:gd name="T45" fmla="*/ 2147483646 h 1542"/>
                <a:gd name="T46" fmla="*/ 2147483646 w 8000"/>
                <a:gd name="T47" fmla="*/ 2147483646 h 1542"/>
                <a:gd name="T48" fmla="*/ 2147483646 w 8000"/>
                <a:gd name="T49" fmla="*/ 2147483646 h 1542"/>
                <a:gd name="T50" fmla="*/ 2147483646 w 8000"/>
                <a:gd name="T51" fmla="*/ 2147483646 h 1542"/>
                <a:gd name="T52" fmla="*/ 2147483646 w 8000"/>
                <a:gd name="T53" fmla="*/ 2147483646 h 1542"/>
                <a:gd name="T54" fmla="*/ 2147483646 w 8000"/>
                <a:gd name="T55" fmla="*/ 2147483646 h 1542"/>
                <a:gd name="T56" fmla="*/ 2147483646 w 8000"/>
                <a:gd name="T57" fmla="*/ 2147483646 h 1542"/>
                <a:gd name="T58" fmla="*/ 2147483646 w 8000"/>
                <a:gd name="T59" fmla="*/ 2147483646 h 1542"/>
                <a:gd name="T60" fmla="*/ 2147483646 w 8000"/>
                <a:gd name="T61" fmla="*/ 2147483646 h 1542"/>
                <a:gd name="T62" fmla="*/ 2147483646 w 8000"/>
                <a:gd name="T63" fmla="*/ 2147483646 h 1542"/>
                <a:gd name="T64" fmla="*/ 2147483646 w 8000"/>
                <a:gd name="T65" fmla="*/ 2147483646 h 1542"/>
                <a:gd name="T66" fmla="*/ 2147483646 w 8000"/>
                <a:gd name="T67" fmla="*/ 2147483646 h 1542"/>
                <a:gd name="T68" fmla="*/ 2147483646 w 8000"/>
                <a:gd name="T69" fmla="*/ 2147483646 h 1542"/>
                <a:gd name="T70" fmla="*/ 2147483646 w 8000"/>
                <a:gd name="T71" fmla="*/ 2147483646 h 1542"/>
                <a:gd name="T72" fmla="*/ 2147483646 w 8000"/>
                <a:gd name="T73" fmla="*/ 2147483646 h 1542"/>
                <a:gd name="T74" fmla="*/ 2147483646 w 8000"/>
                <a:gd name="T75" fmla="*/ 2147483646 h 1542"/>
                <a:gd name="T76" fmla="*/ 2147483646 w 8000"/>
                <a:gd name="T77" fmla="*/ 2147483646 h 1542"/>
                <a:gd name="T78" fmla="*/ 2147483646 w 8000"/>
                <a:gd name="T79" fmla="*/ 2147483646 h 1542"/>
                <a:gd name="T80" fmla="*/ 2147483646 w 8000"/>
                <a:gd name="T81" fmla="*/ 2147483646 h 1542"/>
                <a:gd name="T82" fmla="*/ 2147483646 w 8000"/>
                <a:gd name="T83" fmla="*/ 2147483646 h 1542"/>
                <a:gd name="T84" fmla="*/ 2147483646 w 8000"/>
                <a:gd name="T85" fmla="*/ 2147483646 h 1542"/>
                <a:gd name="T86" fmla="*/ 2147483646 w 8000"/>
                <a:gd name="T87" fmla="*/ 2147483646 h 1542"/>
                <a:gd name="T88" fmla="*/ 2147483646 w 8000"/>
                <a:gd name="T89" fmla="*/ 2147483646 h 1542"/>
                <a:gd name="T90" fmla="*/ 2147483646 w 8000"/>
                <a:gd name="T91" fmla="*/ 2147483646 h 1542"/>
                <a:gd name="T92" fmla="*/ 2147483646 w 8000"/>
                <a:gd name="T93" fmla="*/ 2147483646 h 1542"/>
                <a:gd name="T94" fmla="*/ 2147483646 w 8000"/>
                <a:gd name="T95" fmla="*/ 2147483646 h 1542"/>
                <a:gd name="T96" fmla="*/ 2147483646 w 8000"/>
                <a:gd name="T97" fmla="*/ 2147483646 h 1542"/>
                <a:gd name="T98" fmla="*/ 2147483646 w 8000"/>
                <a:gd name="T99" fmla="*/ 2147483646 h 1542"/>
                <a:gd name="T100" fmla="*/ 2147483646 w 8000"/>
                <a:gd name="T101" fmla="*/ 2147483646 h 1542"/>
                <a:gd name="T102" fmla="*/ 2147483646 w 8000"/>
                <a:gd name="T103" fmla="*/ 2147483646 h 1542"/>
                <a:gd name="T104" fmla="*/ 2147483646 w 8000"/>
                <a:gd name="T105" fmla="*/ 2147483646 h 1542"/>
                <a:gd name="T106" fmla="*/ 2147483646 w 8000"/>
                <a:gd name="T107" fmla="*/ 2147483646 h 1542"/>
                <a:gd name="T108" fmla="*/ 2147483646 w 8000"/>
                <a:gd name="T109" fmla="*/ 2147483646 h 1542"/>
                <a:gd name="T110" fmla="*/ 2147483646 w 8000"/>
                <a:gd name="T111" fmla="*/ 2147483646 h 1542"/>
                <a:gd name="T112" fmla="*/ 2147483646 w 8000"/>
                <a:gd name="T113" fmla="*/ 2147483646 h 1542"/>
                <a:gd name="T114" fmla="*/ 2147483646 w 8000"/>
                <a:gd name="T115" fmla="*/ 2147483646 h 1542"/>
                <a:gd name="T116" fmla="*/ 2147483646 w 8000"/>
                <a:gd name="T117" fmla="*/ 2147483646 h 15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000"/>
                <a:gd name="T178" fmla="*/ 0 h 1542"/>
                <a:gd name="T179" fmla="*/ 8000 w 8000"/>
                <a:gd name="T180" fmla="*/ 1542 h 15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000" h="1542">
                  <a:moveTo>
                    <a:pt x="7978" y="1472"/>
                  </a:moveTo>
                  <a:cubicBezTo>
                    <a:pt x="7978" y="1462"/>
                    <a:pt x="7978" y="1462"/>
                    <a:pt x="7978" y="1462"/>
                  </a:cubicBezTo>
                  <a:cubicBezTo>
                    <a:pt x="7966" y="1462"/>
                    <a:pt x="7966" y="1462"/>
                    <a:pt x="7966" y="1462"/>
                  </a:cubicBezTo>
                  <a:cubicBezTo>
                    <a:pt x="7966" y="1436"/>
                    <a:pt x="7966" y="1436"/>
                    <a:pt x="7966" y="1436"/>
                  </a:cubicBezTo>
                  <a:cubicBezTo>
                    <a:pt x="7955" y="1436"/>
                    <a:pt x="7955" y="1436"/>
                    <a:pt x="7955" y="1436"/>
                  </a:cubicBezTo>
                  <a:cubicBezTo>
                    <a:pt x="7955" y="1420"/>
                    <a:pt x="7955" y="1420"/>
                    <a:pt x="7955" y="1420"/>
                  </a:cubicBezTo>
                  <a:cubicBezTo>
                    <a:pt x="7941" y="1420"/>
                    <a:pt x="7941" y="1420"/>
                    <a:pt x="7941" y="1420"/>
                  </a:cubicBezTo>
                  <a:cubicBezTo>
                    <a:pt x="7941" y="1428"/>
                    <a:pt x="7941" y="1428"/>
                    <a:pt x="7941" y="1428"/>
                  </a:cubicBezTo>
                  <a:cubicBezTo>
                    <a:pt x="7933" y="1428"/>
                    <a:pt x="7933" y="1428"/>
                    <a:pt x="7933" y="1428"/>
                  </a:cubicBezTo>
                  <a:cubicBezTo>
                    <a:pt x="7933" y="1418"/>
                    <a:pt x="7933" y="1418"/>
                    <a:pt x="7933" y="1418"/>
                  </a:cubicBezTo>
                  <a:cubicBezTo>
                    <a:pt x="7916" y="1418"/>
                    <a:pt x="7916" y="1418"/>
                    <a:pt x="7916" y="1418"/>
                  </a:cubicBezTo>
                  <a:cubicBezTo>
                    <a:pt x="7916" y="1433"/>
                    <a:pt x="7916" y="1433"/>
                    <a:pt x="7916" y="1433"/>
                  </a:cubicBezTo>
                  <a:cubicBezTo>
                    <a:pt x="7895" y="1433"/>
                    <a:pt x="7895" y="1433"/>
                    <a:pt x="7895" y="1433"/>
                  </a:cubicBezTo>
                  <a:cubicBezTo>
                    <a:pt x="7895" y="1335"/>
                    <a:pt x="7895" y="1335"/>
                    <a:pt x="7895" y="1335"/>
                  </a:cubicBezTo>
                  <a:cubicBezTo>
                    <a:pt x="7879" y="1335"/>
                    <a:pt x="7879" y="1335"/>
                    <a:pt x="7879" y="1335"/>
                  </a:cubicBezTo>
                  <a:cubicBezTo>
                    <a:pt x="7855" y="1316"/>
                    <a:pt x="7855" y="1316"/>
                    <a:pt x="7855" y="1316"/>
                  </a:cubicBezTo>
                  <a:cubicBezTo>
                    <a:pt x="7855" y="1300"/>
                    <a:pt x="7855" y="1300"/>
                    <a:pt x="7855" y="1300"/>
                  </a:cubicBezTo>
                  <a:cubicBezTo>
                    <a:pt x="7843" y="1300"/>
                    <a:pt x="7843" y="1300"/>
                    <a:pt x="7843" y="1300"/>
                  </a:cubicBezTo>
                  <a:cubicBezTo>
                    <a:pt x="7843" y="1315"/>
                    <a:pt x="7843" y="1315"/>
                    <a:pt x="7843" y="1315"/>
                  </a:cubicBezTo>
                  <a:cubicBezTo>
                    <a:pt x="7832" y="1315"/>
                    <a:pt x="7832" y="1315"/>
                    <a:pt x="7832" y="1315"/>
                  </a:cubicBezTo>
                  <a:cubicBezTo>
                    <a:pt x="7832" y="1300"/>
                    <a:pt x="7832" y="1300"/>
                    <a:pt x="7832" y="1300"/>
                  </a:cubicBezTo>
                  <a:cubicBezTo>
                    <a:pt x="7821" y="1300"/>
                    <a:pt x="7821" y="1300"/>
                    <a:pt x="7821" y="1300"/>
                  </a:cubicBezTo>
                  <a:cubicBezTo>
                    <a:pt x="7821" y="1315"/>
                    <a:pt x="7821" y="1315"/>
                    <a:pt x="7821" y="1315"/>
                  </a:cubicBezTo>
                  <a:cubicBezTo>
                    <a:pt x="7806" y="1335"/>
                    <a:pt x="7806" y="1335"/>
                    <a:pt x="7806" y="1335"/>
                  </a:cubicBezTo>
                  <a:cubicBezTo>
                    <a:pt x="7789" y="1335"/>
                    <a:pt x="7789" y="1335"/>
                    <a:pt x="7789" y="1335"/>
                  </a:cubicBezTo>
                  <a:cubicBezTo>
                    <a:pt x="7789" y="1436"/>
                    <a:pt x="7789" y="1436"/>
                    <a:pt x="7789" y="1436"/>
                  </a:cubicBezTo>
                  <a:cubicBezTo>
                    <a:pt x="7749" y="1436"/>
                    <a:pt x="7749" y="1436"/>
                    <a:pt x="7749" y="1436"/>
                  </a:cubicBezTo>
                  <a:cubicBezTo>
                    <a:pt x="7749" y="1345"/>
                    <a:pt x="7749" y="1345"/>
                    <a:pt x="7749" y="1345"/>
                  </a:cubicBezTo>
                  <a:cubicBezTo>
                    <a:pt x="7738" y="1345"/>
                    <a:pt x="7738" y="1345"/>
                    <a:pt x="7738" y="1345"/>
                  </a:cubicBezTo>
                  <a:cubicBezTo>
                    <a:pt x="7738" y="1352"/>
                    <a:pt x="7738" y="1352"/>
                    <a:pt x="7738" y="1352"/>
                  </a:cubicBezTo>
                  <a:cubicBezTo>
                    <a:pt x="7724" y="1352"/>
                    <a:pt x="7724" y="1352"/>
                    <a:pt x="7724" y="1352"/>
                  </a:cubicBezTo>
                  <a:cubicBezTo>
                    <a:pt x="7724" y="1337"/>
                    <a:pt x="7724" y="1337"/>
                    <a:pt x="7724" y="1337"/>
                  </a:cubicBezTo>
                  <a:cubicBezTo>
                    <a:pt x="7713" y="1337"/>
                    <a:pt x="7713" y="1337"/>
                    <a:pt x="7713" y="1337"/>
                  </a:cubicBezTo>
                  <a:cubicBezTo>
                    <a:pt x="7713" y="1321"/>
                    <a:pt x="7713" y="1321"/>
                    <a:pt x="7713" y="1321"/>
                  </a:cubicBezTo>
                  <a:cubicBezTo>
                    <a:pt x="7697" y="1321"/>
                    <a:pt x="7697" y="1321"/>
                    <a:pt x="7697" y="1321"/>
                  </a:cubicBezTo>
                  <a:cubicBezTo>
                    <a:pt x="7697" y="1336"/>
                    <a:pt x="7697" y="1336"/>
                    <a:pt x="7697" y="1336"/>
                  </a:cubicBezTo>
                  <a:cubicBezTo>
                    <a:pt x="7687" y="1336"/>
                    <a:pt x="7687" y="1336"/>
                    <a:pt x="7687" y="1336"/>
                  </a:cubicBezTo>
                  <a:cubicBezTo>
                    <a:pt x="7687" y="1324"/>
                    <a:pt x="7687" y="1324"/>
                    <a:pt x="7687" y="1324"/>
                  </a:cubicBezTo>
                  <a:cubicBezTo>
                    <a:pt x="7673" y="1324"/>
                    <a:pt x="7673" y="1324"/>
                    <a:pt x="7673" y="1324"/>
                  </a:cubicBezTo>
                  <a:cubicBezTo>
                    <a:pt x="7673" y="1336"/>
                    <a:pt x="7673" y="1336"/>
                    <a:pt x="7673" y="1336"/>
                  </a:cubicBezTo>
                  <a:cubicBezTo>
                    <a:pt x="7659" y="1336"/>
                    <a:pt x="7659" y="1336"/>
                    <a:pt x="7659" y="1336"/>
                  </a:cubicBezTo>
                  <a:cubicBezTo>
                    <a:pt x="7659" y="1326"/>
                    <a:pt x="7659" y="1326"/>
                    <a:pt x="7659" y="1326"/>
                  </a:cubicBezTo>
                  <a:cubicBezTo>
                    <a:pt x="7645" y="1326"/>
                    <a:pt x="7645" y="1326"/>
                    <a:pt x="7645" y="1326"/>
                  </a:cubicBezTo>
                  <a:cubicBezTo>
                    <a:pt x="7645" y="1356"/>
                    <a:pt x="7645" y="1356"/>
                    <a:pt x="7645" y="1356"/>
                  </a:cubicBezTo>
                  <a:cubicBezTo>
                    <a:pt x="7616" y="1356"/>
                    <a:pt x="7616" y="1356"/>
                    <a:pt x="7616" y="1356"/>
                  </a:cubicBezTo>
                  <a:cubicBezTo>
                    <a:pt x="7616" y="1439"/>
                    <a:pt x="7616" y="1439"/>
                    <a:pt x="7616" y="1439"/>
                  </a:cubicBezTo>
                  <a:cubicBezTo>
                    <a:pt x="7581" y="1439"/>
                    <a:pt x="7581" y="1439"/>
                    <a:pt x="7581" y="1439"/>
                  </a:cubicBezTo>
                  <a:cubicBezTo>
                    <a:pt x="7581" y="1337"/>
                    <a:pt x="7581" y="1337"/>
                    <a:pt x="7581" y="1337"/>
                  </a:cubicBezTo>
                  <a:cubicBezTo>
                    <a:pt x="7557" y="1337"/>
                    <a:pt x="7557" y="1337"/>
                    <a:pt x="7557" y="1337"/>
                  </a:cubicBezTo>
                  <a:cubicBezTo>
                    <a:pt x="7538" y="1313"/>
                    <a:pt x="7538" y="1313"/>
                    <a:pt x="7538" y="1313"/>
                  </a:cubicBezTo>
                  <a:cubicBezTo>
                    <a:pt x="7497" y="1313"/>
                    <a:pt x="7497" y="1313"/>
                    <a:pt x="7497" y="1313"/>
                  </a:cubicBezTo>
                  <a:cubicBezTo>
                    <a:pt x="7497" y="1416"/>
                    <a:pt x="7497" y="1416"/>
                    <a:pt x="7497" y="1416"/>
                  </a:cubicBezTo>
                  <a:cubicBezTo>
                    <a:pt x="7483" y="1416"/>
                    <a:pt x="7483" y="1416"/>
                    <a:pt x="7483" y="1416"/>
                  </a:cubicBezTo>
                  <a:cubicBezTo>
                    <a:pt x="7483" y="1314"/>
                    <a:pt x="7483" y="1314"/>
                    <a:pt x="7483" y="1314"/>
                  </a:cubicBezTo>
                  <a:cubicBezTo>
                    <a:pt x="7465" y="1285"/>
                    <a:pt x="7465" y="1285"/>
                    <a:pt x="7465" y="1285"/>
                  </a:cubicBezTo>
                  <a:cubicBezTo>
                    <a:pt x="7452" y="1285"/>
                    <a:pt x="7452" y="1285"/>
                    <a:pt x="7452" y="1285"/>
                  </a:cubicBezTo>
                  <a:cubicBezTo>
                    <a:pt x="7452" y="1291"/>
                    <a:pt x="7452" y="1291"/>
                    <a:pt x="7452" y="1291"/>
                  </a:cubicBezTo>
                  <a:cubicBezTo>
                    <a:pt x="7441" y="1291"/>
                    <a:pt x="7441" y="1291"/>
                    <a:pt x="7441" y="1291"/>
                  </a:cubicBezTo>
                  <a:cubicBezTo>
                    <a:pt x="7441" y="1287"/>
                    <a:pt x="7441" y="1287"/>
                    <a:pt x="7441" y="1287"/>
                  </a:cubicBezTo>
                  <a:cubicBezTo>
                    <a:pt x="7430" y="1287"/>
                    <a:pt x="7430" y="1287"/>
                    <a:pt x="7430" y="1287"/>
                  </a:cubicBezTo>
                  <a:cubicBezTo>
                    <a:pt x="7430" y="1301"/>
                    <a:pt x="7430" y="1301"/>
                    <a:pt x="7430" y="1301"/>
                  </a:cubicBezTo>
                  <a:cubicBezTo>
                    <a:pt x="7383" y="1301"/>
                    <a:pt x="7383" y="1301"/>
                    <a:pt x="7383" y="1301"/>
                  </a:cubicBezTo>
                  <a:cubicBezTo>
                    <a:pt x="7383" y="1286"/>
                    <a:pt x="7383" y="1286"/>
                    <a:pt x="7383" y="1286"/>
                  </a:cubicBezTo>
                  <a:cubicBezTo>
                    <a:pt x="7370" y="1261"/>
                    <a:pt x="7370" y="1261"/>
                    <a:pt x="7370" y="1261"/>
                  </a:cubicBezTo>
                  <a:cubicBezTo>
                    <a:pt x="7326" y="1261"/>
                    <a:pt x="7326" y="1261"/>
                    <a:pt x="7326" y="1261"/>
                  </a:cubicBezTo>
                  <a:cubicBezTo>
                    <a:pt x="7326" y="1286"/>
                    <a:pt x="7326" y="1286"/>
                    <a:pt x="7326" y="1286"/>
                  </a:cubicBezTo>
                  <a:cubicBezTo>
                    <a:pt x="7297" y="1286"/>
                    <a:pt x="7297" y="1286"/>
                    <a:pt x="7297" y="1286"/>
                  </a:cubicBezTo>
                  <a:cubicBezTo>
                    <a:pt x="7297" y="1303"/>
                    <a:pt x="7297" y="1303"/>
                    <a:pt x="7297" y="1303"/>
                  </a:cubicBezTo>
                  <a:cubicBezTo>
                    <a:pt x="7292" y="1303"/>
                    <a:pt x="7292" y="1303"/>
                    <a:pt x="7292" y="1303"/>
                  </a:cubicBezTo>
                  <a:cubicBezTo>
                    <a:pt x="7292" y="1358"/>
                    <a:pt x="7292" y="1358"/>
                    <a:pt x="7292" y="1358"/>
                  </a:cubicBezTo>
                  <a:cubicBezTo>
                    <a:pt x="7281" y="1358"/>
                    <a:pt x="7281" y="1358"/>
                    <a:pt x="7281" y="1358"/>
                  </a:cubicBezTo>
                  <a:cubicBezTo>
                    <a:pt x="7281" y="1302"/>
                    <a:pt x="7281" y="1302"/>
                    <a:pt x="7281" y="1302"/>
                  </a:cubicBezTo>
                  <a:cubicBezTo>
                    <a:pt x="7273" y="1302"/>
                    <a:pt x="7273" y="1302"/>
                    <a:pt x="7273" y="1302"/>
                  </a:cubicBezTo>
                  <a:cubicBezTo>
                    <a:pt x="7273" y="1279"/>
                    <a:pt x="7273" y="1279"/>
                    <a:pt x="7273" y="1279"/>
                  </a:cubicBezTo>
                  <a:cubicBezTo>
                    <a:pt x="7210" y="1279"/>
                    <a:pt x="7210" y="1279"/>
                    <a:pt x="7210" y="1279"/>
                  </a:cubicBezTo>
                  <a:cubicBezTo>
                    <a:pt x="7210" y="1303"/>
                    <a:pt x="7210" y="1303"/>
                    <a:pt x="7210" y="1303"/>
                  </a:cubicBezTo>
                  <a:cubicBezTo>
                    <a:pt x="7179" y="1303"/>
                    <a:pt x="7179" y="1303"/>
                    <a:pt x="7179" y="1303"/>
                  </a:cubicBezTo>
                  <a:cubicBezTo>
                    <a:pt x="7179" y="1323"/>
                    <a:pt x="7179" y="1323"/>
                    <a:pt x="7179" y="1323"/>
                  </a:cubicBezTo>
                  <a:cubicBezTo>
                    <a:pt x="7170" y="1323"/>
                    <a:pt x="7170" y="1323"/>
                    <a:pt x="7170" y="1323"/>
                  </a:cubicBezTo>
                  <a:cubicBezTo>
                    <a:pt x="7170" y="1352"/>
                    <a:pt x="7170" y="1352"/>
                    <a:pt x="7170" y="1352"/>
                  </a:cubicBezTo>
                  <a:cubicBezTo>
                    <a:pt x="7090" y="1352"/>
                    <a:pt x="7090" y="1352"/>
                    <a:pt x="7090" y="1352"/>
                  </a:cubicBezTo>
                  <a:cubicBezTo>
                    <a:pt x="7090" y="1362"/>
                    <a:pt x="7090" y="1362"/>
                    <a:pt x="7090" y="1362"/>
                  </a:cubicBezTo>
                  <a:cubicBezTo>
                    <a:pt x="7069" y="1362"/>
                    <a:pt x="7069" y="1362"/>
                    <a:pt x="7069" y="1362"/>
                  </a:cubicBezTo>
                  <a:cubicBezTo>
                    <a:pt x="7069" y="1308"/>
                    <a:pt x="7069" y="1308"/>
                    <a:pt x="7069" y="1308"/>
                  </a:cubicBezTo>
                  <a:cubicBezTo>
                    <a:pt x="7036" y="1308"/>
                    <a:pt x="7036" y="1308"/>
                    <a:pt x="7036" y="1308"/>
                  </a:cubicBezTo>
                  <a:cubicBezTo>
                    <a:pt x="7036" y="1291"/>
                    <a:pt x="7036" y="1291"/>
                    <a:pt x="7036" y="1291"/>
                  </a:cubicBezTo>
                  <a:cubicBezTo>
                    <a:pt x="7010" y="1291"/>
                    <a:pt x="7010" y="1291"/>
                    <a:pt x="7010" y="1291"/>
                  </a:cubicBezTo>
                  <a:cubicBezTo>
                    <a:pt x="7010" y="1305"/>
                    <a:pt x="7010" y="1305"/>
                    <a:pt x="7010" y="1305"/>
                  </a:cubicBezTo>
                  <a:cubicBezTo>
                    <a:pt x="6993" y="1305"/>
                    <a:pt x="6993" y="1305"/>
                    <a:pt x="6993" y="1305"/>
                  </a:cubicBezTo>
                  <a:cubicBezTo>
                    <a:pt x="6993" y="1400"/>
                    <a:pt x="6993" y="1400"/>
                    <a:pt x="6993" y="1400"/>
                  </a:cubicBezTo>
                  <a:cubicBezTo>
                    <a:pt x="6972" y="1400"/>
                    <a:pt x="6972" y="1400"/>
                    <a:pt x="6972" y="1400"/>
                  </a:cubicBezTo>
                  <a:cubicBezTo>
                    <a:pt x="6972" y="1391"/>
                    <a:pt x="6972" y="1391"/>
                    <a:pt x="6972" y="1391"/>
                  </a:cubicBezTo>
                  <a:cubicBezTo>
                    <a:pt x="6952" y="1391"/>
                    <a:pt x="6952" y="1391"/>
                    <a:pt x="6952" y="1391"/>
                  </a:cubicBezTo>
                  <a:cubicBezTo>
                    <a:pt x="6952" y="1405"/>
                    <a:pt x="6952" y="1405"/>
                    <a:pt x="6952" y="1405"/>
                  </a:cubicBezTo>
                  <a:cubicBezTo>
                    <a:pt x="6936" y="1405"/>
                    <a:pt x="6936" y="1405"/>
                    <a:pt x="6936" y="1405"/>
                  </a:cubicBezTo>
                  <a:cubicBezTo>
                    <a:pt x="6936" y="1375"/>
                    <a:pt x="6936" y="1375"/>
                    <a:pt x="6936" y="1375"/>
                  </a:cubicBezTo>
                  <a:cubicBezTo>
                    <a:pt x="6922" y="1375"/>
                    <a:pt x="6922" y="1375"/>
                    <a:pt x="6922" y="1375"/>
                  </a:cubicBezTo>
                  <a:cubicBezTo>
                    <a:pt x="6922" y="1357"/>
                    <a:pt x="6922" y="1357"/>
                    <a:pt x="6922" y="1357"/>
                  </a:cubicBezTo>
                  <a:cubicBezTo>
                    <a:pt x="6906" y="1357"/>
                    <a:pt x="6906" y="1357"/>
                    <a:pt x="6906" y="1357"/>
                  </a:cubicBezTo>
                  <a:cubicBezTo>
                    <a:pt x="6886" y="1357"/>
                    <a:pt x="6886" y="1357"/>
                    <a:pt x="6886" y="1357"/>
                  </a:cubicBezTo>
                  <a:cubicBezTo>
                    <a:pt x="6886" y="1348"/>
                    <a:pt x="6886" y="1348"/>
                    <a:pt x="6886" y="1348"/>
                  </a:cubicBezTo>
                  <a:cubicBezTo>
                    <a:pt x="6852" y="1348"/>
                    <a:pt x="6852" y="1348"/>
                    <a:pt x="6852" y="1348"/>
                  </a:cubicBezTo>
                  <a:cubicBezTo>
                    <a:pt x="6852" y="1334"/>
                    <a:pt x="6852" y="1334"/>
                    <a:pt x="6852" y="1334"/>
                  </a:cubicBezTo>
                  <a:cubicBezTo>
                    <a:pt x="6839" y="1334"/>
                    <a:pt x="6839" y="1334"/>
                    <a:pt x="6839" y="1334"/>
                  </a:cubicBezTo>
                  <a:cubicBezTo>
                    <a:pt x="6839" y="1344"/>
                    <a:pt x="6839" y="1344"/>
                    <a:pt x="6839" y="1344"/>
                  </a:cubicBezTo>
                  <a:cubicBezTo>
                    <a:pt x="6786" y="1344"/>
                    <a:pt x="6786" y="1344"/>
                    <a:pt x="6786" y="1344"/>
                  </a:cubicBezTo>
                  <a:cubicBezTo>
                    <a:pt x="6786" y="1355"/>
                    <a:pt x="6786" y="1355"/>
                    <a:pt x="6786" y="1355"/>
                  </a:cubicBezTo>
                  <a:cubicBezTo>
                    <a:pt x="6776" y="1355"/>
                    <a:pt x="6776" y="1355"/>
                    <a:pt x="6776" y="1355"/>
                  </a:cubicBezTo>
                  <a:cubicBezTo>
                    <a:pt x="6776" y="1370"/>
                    <a:pt x="6776" y="1370"/>
                    <a:pt x="6776" y="1370"/>
                  </a:cubicBezTo>
                  <a:cubicBezTo>
                    <a:pt x="6766" y="1380"/>
                    <a:pt x="6766" y="1380"/>
                    <a:pt x="6766" y="1380"/>
                  </a:cubicBezTo>
                  <a:cubicBezTo>
                    <a:pt x="6766" y="1411"/>
                    <a:pt x="6766" y="1411"/>
                    <a:pt x="6766" y="1411"/>
                  </a:cubicBezTo>
                  <a:cubicBezTo>
                    <a:pt x="6755" y="1411"/>
                    <a:pt x="6755" y="1411"/>
                    <a:pt x="6755" y="1411"/>
                  </a:cubicBezTo>
                  <a:cubicBezTo>
                    <a:pt x="6755" y="1381"/>
                    <a:pt x="6755" y="1381"/>
                    <a:pt x="6755" y="1381"/>
                  </a:cubicBezTo>
                  <a:cubicBezTo>
                    <a:pt x="6744" y="1367"/>
                    <a:pt x="6744" y="1367"/>
                    <a:pt x="6744" y="1367"/>
                  </a:cubicBezTo>
                  <a:cubicBezTo>
                    <a:pt x="6744" y="1291"/>
                    <a:pt x="6744" y="1291"/>
                    <a:pt x="6744" y="1291"/>
                  </a:cubicBezTo>
                  <a:cubicBezTo>
                    <a:pt x="6727" y="1291"/>
                    <a:pt x="6727" y="1291"/>
                    <a:pt x="6727" y="1291"/>
                  </a:cubicBezTo>
                  <a:cubicBezTo>
                    <a:pt x="6727" y="1217"/>
                    <a:pt x="6727" y="1217"/>
                    <a:pt x="6727" y="1217"/>
                  </a:cubicBezTo>
                  <a:cubicBezTo>
                    <a:pt x="6670" y="1217"/>
                    <a:pt x="6670" y="1217"/>
                    <a:pt x="6670" y="1217"/>
                  </a:cubicBezTo>
                  <a:cubicBezTo>
                    <a:pt x="6670" y="1194"/>
                    <a:pt x="6670" y="1194"/>
                    <a:pt x="6670" y="1194"/>
                  </a:cubicBezTo>
                  <a:cubicBezTo>
                    <a:pt x="6640" y="1194"/>
                    <a:pt x="6640" y="1194"/>
                    <a:pt x="6640" y="1194"/>
                  </a:cubicBezTo>
                  <a:cubicBezTo>
                    <a:pt x="6640" y="1246"/>
                    <a:pt x="6640" y="1246"/>
                    <a:pt x="6640" y="1246"/>
                  </a:cubicBezTo>
                  <a:cubicBezTo>
                    <a:pt x="6625" y="1246"/>
                    <a:pt x="6625" y="1246"/>
                    <a:pt x="6625" y="1246"/>
                  </a:cubicBezTo>
                  <a:cubicBezTo>
                    <a:pt x="6625" y="1229"/>
                    <a:pt x="6625" y="1229"/>
                    <a:pt x="6625" y="1229"/>
                  </a:cubicBezTo>
                  <a:cubicBezTo>
                    <a:pt x="6625" y="1229"/>
                    <a:pt x="6614" y="1229"/>
                    <a:pt x="6609" y="1229"/>
                  </a:cubicBezTo>
                  <a:cubicBezTo>
                    <a:pt x="6604" y="1229"/>
                    <a:pt x="6604" y="1246"/>
                    <a:pt x="6604" y="1246"/>
                  </a:cubicBezTo>
                  <a:cubicBezTo>
                    <a:pt x="6604" y="1293"/>
                    <a:pt x="6604" y="1293"/>
                    <a:pt x="6604" y="1293"/>
                  </a:cubicBezTo>
                  <a:cubicBezTo>
                    <a:pt x="6562" y="1293"/>
                    <a:pt x="6562" y="1293"/>
                    <a:pt x="6562" y="1293"/>
                  </a:cubicBezTo>
                  <a:cubicBezTo>
                    <a:pt x="6562" y="1130"/>
                    <a:pt x="6562" y="1130"/>
                    <a:pt x="6562" y="1130"/>
                  </a:cubicBezTo>
                  <a:cubicBezTo>
                    <a:pt x="6505" y="1130"/>
                    <a:pt x="6505" y="1130"/>
                    <a:pt x="6505" y="1130"/>
                  </a:cubicBezTo>
                  <a:cubicBezTo>
                    <a:pt x="6505" y="1157"/>
                    <a:pt x="6505" y="1157"/>
                    <a:pt x="6505" y="1157"/>
                  </a:cubicBezTo>
                  <a:cubicBezTo>
                    <a:pt x="6481" y="1157"/>
                    <a:pt x="6477" y="1169"/>
                    <a:pt x="6477" y="1169"/>
                  </a:cubicBezTo>
                  <a:cubicBezTo>
                    <a:pt x="6450" y="1169"/>
                    <a:pt x="6450" y="1169"/>
                    <a:pt x="6450" y="1169"/>
                  </a:cubicBezTo>
                  <a:cubicBezTo>
                    <a:pt x="6450" y="1202"/>
                    <a:pt x="6450" y="1202"/>
                    <a:pt x="6450" y="1202"/>
                  </a:cubicBezTo>
                  <a:cubicBezTo>
                    <a:pt x="6438" y="1202"/>
                    <a:pt x="6438" y="1202"/>
                    <a:pt x="6438" y="1202"/>
                  </a:cubicBezTo>
                  <a:cubicBezTo>
                    <a:pt x="6438" y="1333"/>
                    <a:pt x="6438" y="1333"/>
                    <a:pt x="6438" y="1333"/>
                  </a:cubicBezTo>
                  <a:cubicBezTo>
                    <a:pt x="6414" y="1333"/>
                    <a:pt x="6414" y="1333"/>
                    <a:pt x="6414" y="1333"/>
                  </a:cubicBezTo>
                  <a:cubicBezTo>
                    <a:pt x="6414" y="1314"/>
                    <a:pt x="6414" y="1314"/>
                    <a:pt x="6414" y="1314"/>
                  </a:cubicBezTo>
                  <a:cubicBezTo>
                    <a:pt x="6401" y="1301"/>
                    <a:pt x="6401" y="1301"/>
                    <a:pt x="6401" y="1301"/>
                  </a:cubicBezTo>
                  <a:cubicBezTo>
                    <a:pt x="6394" y="1301"/>
                    <a:pt x="6394" y="1301"/>
                    <a:pt x="6394" y="1301"/>
                  </a:cubicBezTo>
                  <a:cubicBezTo>
                    <a:pt x="6381" y="1311"/>
                    <a:pt x="6381" y="1311"/>
                    <a:pt x="6381" y="1311"/>
                  </a:cubicBezTo>
                  <a:cubicBezTo>
                    <a:pt x="6381" y="1078"/>
                    <a:pt x="6381" y="1078"/>
                    <a:pt x="6381" y="1078"/>
                  </a:cubicBezTo>
                  <a:cubicBezTo>
                    <a:pt x="6322" y="1065"/>
                    <a:pt x="6322" y="1065"/>
                    <a:pt x="6322" y="1065"/>
                  </a:cubicBezTo>
                  <a:cubicBezTo>
                    <a:pt x="6297" y="1065"/>
                    <a:pt x="6297" y="1065"/>
                    <a:pt x="6297" y="1065"/>
                  </a:cubicBezTo>
                  <a:cubicBezTo>
                    <a:pt x="6297" y="1080"/>
                    <a:pt x="6297" y="1080"/>
                    <a:pt x="6297" y="1080"/>
                  </a:cubicBezTo>
                  <a:cubicBezTo>
                    <a:pt x="6280" y="1080"/>
                    <a:pt x="6280" y="1080"/>
                    <a:pt x="6280" y="1080"/>
                  </a:cubicBezTo>
                  <a:cubicBezTo>
                    <a:pt x="6280" y="1135"/>
                    <a:pt x="6280" y="1135"/>
                    <a:pt x="6280" y="1135"/>
                  </a:cubicBezTo>
                  <a:cubicBezTo>
                    <a:pt x="6264" y="1135"/>
                    <a:pt x="6264" y="1135"/>
                    <a:pt x="6264" y="1135"/>
                  </a:cubicBezTo>
                  <a:cubicBezTo>
                    <a:pt x="6264" y="1207"/>
                    <a:pt x="6264" y="1207"/>
                    <a:pt x="6264" y="1207"/>
                  </a:cubicBezTo>
                  <a:cubicBezTo>
                    <a:pt x="6242" y="1207"/>
                    <a:pt x="6242" y="1207"/>
                    <a:pt x="6242" y="1207"/>
                  </a:cubicBezTo>
                  <a:cubicBezTo>
                    <a:pt x="6242" y="1181"/>
                    <a:pt x="6242" y="1181"/>
                    <a:pt x="6242" y="1181"/>
                  </a:cubicBezTo>
                  <a:cubicBezTo>
                    <a:pt x="6214" y="1181"/>
                    <a:pt x="6214" y="1181"/>
                    <a:pt x="6214" y="1181"/>
                  </a:cubicBezTo>
                  <a:cubicBezTo>
                    <a:pt x="6214" y="1098"/>
                    <a:pt x="6214" y="1098"/>
                    <a:pt x="6214" y="1098"/>
                  </a:cubicBezTo>
                  <a:cubicBezTo>
                    <a:pt x="6196" y="1098"/>
                    <a:pt x="6196" y="1098"/>
                    <a:pt x="6196" y="1098"/>
                  </a:cubicBezTo>
                  <a:cubicBezTo>
                    <a:pt x="6196" y="1048"/>
                    <a:pt x="6196" y="1048"/>
                    <a:pt x="6196" y="1048"/>
                  </a:cubicBezTo>
                  <a:cubicBezTo>
                    <a:pt x="6114" y="1039"/>
                    <a:pt x="6114" y="1039"/>
                    <a:pt x="6114" y="1039"/>
                  </a:cubicBezTo>
                  <a:cubicBezTo>
                    <a:pt x="6114" y="1024"/>
                    <a:pt x="6114" y="1024"/>
                    <a:pt x="6114" y="1024"/>
                  </a:cubicBezTo>
                  <a:cubicBezTo>
                    <a:pt x="5961" y="1014"/>
                    <a:pt x="5961" y="1014"/>
                    <a:pt x="5961" y="1014"/>
                  </a:cubicBezTo>
                  <a:cubicBezTo>
                    <a:pt x="5961" y="823"/>
                    <a:pt x="5961" y="823"/>
                    <a:pt x="5961" y="823"/>
                  </a:cubicBezTo>
                  <a:cubicBezTo>
                    <a:pt x="5826" y="790"/>
                    <a:pt x="5826" y="790"/>
                    <a:pt x="5826" y="790"/>
                  </a:cubicBezTo>
                  <a:cubicBezTo>
                    <a:pt x="5688" y="818"/>
                    <a:pt x="5688" y="818"/>
                    <a:pt x="5688" y="818"/>
                  </a:cubicBezTo>
                  <a:cubicBezTo>
                    <a:pt x="5688" y="1359"/>
                    <a:pt x="5688" y="1359"/>
                    <a:pt x="5688" y="1359"/>
                  </a:cubicBezTo>
                  <a:cubicBezTo>
                    <a:pt x="5605" y="1359"/>
                    <a:pt x="5605" y="1359"/>
                    <a:pt x="5605" y="1359"/>
                  </a:cubicBezTo>
                  <a:cubicBezTo>
                    <a:pt x="5605" y="451"/>
                    <a:pt x="5605" y="451"/>
                    <a:pt x="5605" y="451"/>
                  </a:cubicBezTo>
                  <a:cubicBezTo>
                    <a:pt x="5468" y="487"/>
                    <a:pt x="5468" y="487"/>
                    <a:pt x="5468" y="487"/>
                  </a:cubicBezTo>
                  <a:cubicBezTo>
                    <a:pt x="5468" y="1274"/>
                    <a:pt x="5468" y="1274"/>
                    <a:pt x="5468" y="1274"/>
                  </a:cubicBezTo>
                  <a:cubicBezTo>
                    <a:pt x="5414" y="1274"/>
                    <a:pt x="5414" y="1274"/>
                    <a:pt x="5414" y="1274"/>
                  </a:cubicBezTo>
                  <a:cubicBezTo>
                    <a:pt x="5414" y="683"/>
                    <a:pt x="5414" y="683"/>
                    <a:pt x="5414" y="683"/>
                  </a:cubicBezTo>
                  <a:cubicBezTo>
                    <a:pt x="5404" y="683"/>
                    <a:pt x="5404" y="683"/>
                    <a:pt x="5404" y="683"/>
                  </a:cubicBezTo>
                  <a:cubicBezTo>
                    <a:pt x="5404" y="674"/>
                    <a:pt x="5404" y="674"/>
                    <a:pt x="5404" y="674"/>
                  </a:cubicBezTo>
                  <a:cubicBezTo>
                    <a:pt x="5396" y="674"/>
                    <a:pt x="5396" y="674"/>
                    <a:pt x="5396" y="674"/>
                  </a:cubicBezTo>
                  <a:cubicBezTo>
                    <a:pt x="5396" y="655"/>
                    <a:pt x="5396" y="655"/>
                    <a:pt x="5396" y="655"/>
                  </a:cubicBezTo>
                  <a:cubicBezTo>
                    <a:pt x="5384" y="655"/>
                    <a:pt x="5384" y="655"/>
                    <a:pt x="5384" y="655"/>
                  </a:cubicBezTo>
                  <a:cubicBezTo>
                    <a:pt x="5384" y="634"/>
                    <a:pt x="5384" y="634"/>
                    <a:pt x="5384" y="634"/>
                  </a:cubicBezTo>
                  <a:cubicBezTo>
                    <a:pt x="5367" y="634"/>
                    <a:pt x="5367" y="634"/>
                    <a:pt x="5367" y="634"/>
                  </a:cubicBezTo>
                  <a:cubicBezTo>
                    <a:pt x="5367" y="615"/>
                    <a:pt x="5367" y="615"/>
                    <a:pt x="5367" y="615"/>
                  </a:cubicBezTo>
                  <a:cubicBezTo>
                    <a:pt x="5360" y="615"/>
                    <a:pt x="5360" y="615"/>
                    <a:pt x="5360" y="615"/>
                  </a:cubicBezTo>
                  <a:cubicBezTo>
                    <a:pt x="5360" y="593"/>
                    <a:pt x="5360" y="593"/>
                    <a:pt x="5360" y="593"/>
                  </a:cubicBezTo>
                  <a:cubicBezTo>
                    <a:pt x="5353" y="532"/>
                    <a:pt x="5353" y="532"/>
                    <a:pt x="5353" y="532"/>
                  </a:cubicBezTo>
                  <a:cubicBezTo>
                    <a:pt x="5346" y="593"/>
                    <a:pt x="5346" y="593"/>
                    <a:pt x="5346" y="593"/>
                  </a:cubicBezTo>
                  <a:cubicBezTo>
                    <a:pt x="5346" y="615"/>
                    <a:pt x="5346" y="615"/>
                    <a:pt x="5346" y="615"/>
                  </a:cubicBezTo>
                  <a:cubicBezTo>
                    <a:pt x="5339" y="615"/>
                    <a:pt x="5339" y="615"/>
                    <a:pt x="5339" y="615"/>
                  </a:cubicBezTo>
                  <a:cubicBezTo>
                    <a:pt x="5339" y="634"/>
                    <a:pt x="5339" y="634"/>
                    <a:pt x="5339" y="634"/>
                  </a:cubicBezTo>
                  <a:cubicBezTo>
                    <a:pt x="5322" y="634"/>
                    <a:pt x="5322" y="634"/>
                    <a:pt x="5322" y="634"/>
                  </a:cubicBezTo>
                  <a:cubicBezTo>
                    <a:pt x="5322" y="655"/>
                    <a:pt x="5322" y="655"/>
                    <a:pt x="5322" y="655"/>
                  </a:cubicBezTo>
                  <a:cubicBezTo>
                    <a:pt x="5310" y="655"/>
                    <a:pt x="5310" y="655"/>
                    <a:pt x="5310" y="655"/>
                  </a:cubicBezTo>
                  <a:cubicBezTo>
                    <a:pt x="5310" y="674"/>
                    <a:pt x="5310" y="674"/>
                    <a:pt x="5310" y="674"/>
                  </a:cubicBezTo>
                  <a:cubicBezTo>
                    <a:pt x="5302" y="674"/>
                    <a:pt x="5302" y="674"/>
                    <a:pt x="5302" y="674"/>
                  </a:cubicBezTo>
                  <a:cubicBezTo>
                    <a:pt x="5302" y="683"/>
                    <a:pt x="5302" y="683"/>
                    <a:pt x="5302" y="683"/>
                  </a:cubicBezTo>
                  <a:cubicBezTo>
                    <a:pt x="5292" y="683"/>
                    <a:pt x="5292" y="683"/>
                    <a:pt x="5292" y="683"/>
                  </a:cubicBezTo>
                  <a:cubicBezTo>
                    <a:pt x="5292" y="1274"/>
                    <a:pt x="5292" y="1274"/>
                    <a:pt x="5292" y="1274"/>
                  </a:cubicBezTo>
                  <a:cubicBezTo>
                    <a:pt x="5260" y="1274"/>
                    <a:pt x="5260" y="1274"/>
                    <a:pt x="5260" y="1274"/>
                  </a:cubicBezTo>
                  <a:cubicBezTo>
                    <a:pt x="5260" y="792"/>
                    <a:pt x="5260" y="792"/>
                    <a:pt x="5260" y="792"/>
                  </a:cubicBezTo>
                  <a:cubicBezTo>
                    <a:pt x="5098" y="792"/>
                    <a:pt x="5098" y="792"/>
                    <a:pt x="5098" y="792"/>
                  </a:cubicBezTo>
                  <a:cubicBezTo>
                    <a:pt x="5073" y="817"/>
                    <a:pt x="5073" y="817"/>
                    <a:pt x="5073" y="817"/>
                  </a:cubicBezTo>
                  <a:cubicBezTo>
                    <a:pt x="5073" y="1219"/>
                    <a:pt x="5073" y="1219"/>
                    <a:pt x="5073" y="1219"/>
                  </a:cubicBezTo>
                  <a:cubicBezTo>
                    <a:pt x="5044" y="1219"/>
                    <a:pt x="5044" y="1219"/>
                    <a:pt x="5044" y="1219"/>
                  </a:cubicBezTo>
                  <a:cubicBezTo>
                    <a:pt x="5031" y="1237"/>
                    <a:pt x="5031" y="1237"/>
                    <a:pt x="5031" y="1237"/>
                  </a:cubicBezTo>
                  <a:cubicBezTo>
                    <a:pt x="5031" y="1419"/>
                    <a:pt x="5031" y="1419"/>
                    <a:pt x="5031" y="1419"/>
                  </a:cubicBezTo>
                  <a:cubicBezTo>
                    <a:pt x="5007" y="1419"/>
                    <a:pt x="5007" y="1419"/>
                    <a:pt x="5007" y="1419"/>
                  </a:cubicBezTo>
                  <a:cubicBezTo>
                    <a:pt x="5007" y="1089"/>
                    <a:pt x="5007" y="1089"/>
                    <a:pt x="5007" y="1089"/>
                  </a:cubicBezTo>
                  <a:cubicBezTo>
                    <a:pt x="4993" y="1089"/>
                    <a:pt x="4993" y="1089"/>
                    <a:pt x="4993" y="1089"/>
                  </a:cubicBezTo>
                  <a:cubicBezTo>
                    <a:pt x="4993" y="1050"/>
                    <a:pt x="4993" y="1050"/>
                    <a:pt x="4993" y="1050"/>
                  </a:cubicBezTo>
                  <a:cubicBezTo>
                    <a:pt x="4981" y="1050"/>
                    <a:pt x="4981" y="1050"/>
                    <a:pt x="4981" y="1050"/>
                  </a:cubicBezTo>
                  <a:cubicBezTo>
                    <a:pt x="4981" y="1026"/>
                    <a:pt x="4981" y="1026"/>
                    <a:pt x="4981" y="1026"/>
                  </a:cubicBezTo>
                  <a:cubicBezTo>
                    <a:pt x="4959" y="1026"/>
                    <a:pt x="4959" y="1026"/>
                    <a:pt x="4959" y="1026"/>
                  </a:cubicBezTo>
                  <a:cubicBezTo>
                    <a:pt x="4945" y="1016"/>
                    <a:pt x="4945" y="1016"/>
                    <a:pt x="4945" y="1016"/>
                  </a:cubicBezTo>
                  <a:cubicBezTo>
                    <a:pt x="4945" y="887"/>
                    <a:pt x="4945" y="887"/>
                    <a:pt x="4945" y="887"/>
                  </a:cubicBezTo>
                  <a:cubicBezTo>
                    <a:pt x="4841" y="919"/>
                    <a:pt x="4841" y="919"/>
                    <a:pt x="4841" y="919"/>
                  </a:cubicBezTo>
                  <a:cubicBezTo>
                    <a:pt x="4819" y="902"/>
                    <a:pt x="4819" y="902"/>
                    <a:pt x="4819" y="902"/>
                  </a:cubicBezTo>
                  <a:cubicBezTo>
                    <a:pt x="4819" y="685"/>
                    <a:pt x="4819" y="685"/>
                    <a:pt x="4819" y="685"/>
                  </a:cubicBezTo>
                  <a:cubicBezTo>
                    <a:pt x="4750" y="668"/>
                    <a:pt x="4750" y="668"/>
                    <a:pt x="4750" y="668"/>
                  </a:cubicBezTo>
                  <a:cubicBezTo>
                    <a:pt x="4616" y="723"/>
                    <a:pt x="4616" y="723"/>
                    <a:pt x="4616" y="723"/>
                  </a:cubicBezTo>
                  <a:cubicBezTo>
                    <a:pt x="4616" y="734"/>
                    <a:pt x="4616" y="734"/>
                    <a:pt x="4616" y="734"/>
                  </a:cubicBezTo>
                  <a:cubicBezTo>
                    <a:pt x="4593" y="720"/>
                    <a:pt x="4593" y="720"/>
                    <a:pt x="4593" y="720"/>
                  </a:cubicBezTo>
                  <a:cubicBezTo>
                    <a:pt x="4574" y="720"/>
                    <a:pt x="4574" y="720"/>
                    <a:pt x="4574" y="720"/>
                  </a:cubicBezTo>
                  <a:cubicBezTo>
                    <a:pt x="4574" y="739"/>
                    <a:pt x="4574" y="739"/>
                    <a:pt x="4574" y="739"/>
                  </a:cubicBezTo>
                  <a:cubicBezTo>
                    <a:pt x="4551" y="739"/>
                    <a:pt x="4551" y="739"/>
                    <a:pt x="4551" y="739"/>
                  </a:cubicBezTo>
                  <a:cubicBezTo>
                    <a:pt x="4551" y="807"/>
                    <a:pt x="4551" y="807"/>
                    <a:pt x="4551" y="807"/>
                  </a:cubicBezTo>
                  <a:cubicBezTo>
                    <a:pt x="4540" y="807"/>
                    <a:pt x="4540" y="807"/>
                    <a:pt x="4540" y="807"/>
                  </a:cubicBezTo>
                  <a:cubicBezTo>
                    <a:pt x="4540" y="1250"/>
                    <a:pt x="4540" y="1250"/>
                    <a:pt x="4540" y="1250"/>
                  </a:cubicBezTo>
                  <a:cubicBezTo>
                    <a:pt x="4523" y="1250"/>
                    <a:pt x="4523" y="1250"/>
                    <a:pt x="4523" y="1250"/>
                  </a:cubicBezTo>
                  <a:cubicBezTo>
                    <a:pt x="4516" y="1237"/>
                    <a:pt x="4516" y="1237"/>
                    <a:pt x="4516" y="1237"/>
                  </a:cubicBezTo>
                  <a:cubicBezTo>
                    <a:pt x="4516" y="1205"/>
                    <a:pt x="4516" y="1205"/>
                    <a:pt x="4516" y="1205"/>
                  </a:cubicBezTo>
                  <a:cubicBezTo>
                    <a:pt x="4499" y="1205"/>
                    <a:pt x="4499" y="1205"/>
                    <a:pt x="4499" y="1205"/>
                  </a:cubicBezTo>
                  <a:cubicBezTo>
                    <a:pt x="4499" y="1238"/>
                    <a:pt x="4499" y="1238"/>
                    <a:pt x="4499" y="1238"/>
                  </a:cubicBezTo>
                  <a:cubicBezTo>
                    <a:pt x="4495" y="1234"/>
                    <a:pt x="4495" y="1234"/>
                    <a:pt x="4495" y="1234"/>
                  </a:cubicBezTo>
                  <a:cubicBezTo>
                    <a:pt x="4495" y="1245"/>
                    <a:pt x="4495" y="1245"/>
                    <a:pt x="4495" y="1245"/>
                  </a:cubicBezTo>
                  <a:cubicBezTo>
                    <a:pt x="4482" y="1245"/>
                    <a:pt x="4482" y="1245"/>
                    <a:pt x="4482" y="1245"/>
                  </a:cubicBezTo>
                  <a:cubicBezTo>
                    <a:pt x="4482" y="1255"/>
                    <a:pt x="4482" y="1255"/>
                    <a:pt x="4482" y="1255"/>
                  </a:cubicBezTo>
                  <a:cubicBezTo>
                    <a:pt x="4474" y="1255"/>
                    <a:pt x="4474" y="1255"/>
                    <a:pt x="4474" y="1255"/>
                  </a:cubicBezTo>
                  <a:cubicBezTo>
                    <a:pt x="4474" y="1263"/>
                    <a:pt x="4474" y="1263"/>
                    <a:pt x="4474" y="1263"/>
                  </a:cubicBezTo>
                  <a:cubicBezTo>
                    <a:pt x="4452" y="1263"/>
                    <a:pt x="4452" y="1263"/>
                    <a:pt x="4452" y="1263"/>
                  </a:cubicBezTo>
                  <a:cubicBezTo>
                    <a:pt x="4452" y="1251"/>
                    <a:pt x="4452" y="1251"/>
                    <a:pt x="4452" y="1251"/>
                  </a:cubicBezTo>
                  <a:cubicBezTo>
                    <a:pt x="4468" y="1248"/>
                    <a:pt x="4468" y="1248"/>
                    <a:pt x="4468" y="1248"/>
                  </a:cubicBezTo>
                  <a:cubicBezTo>
                    <a:pt x="4468" y="1242"/>
                    <a:pt x="4468" y="1242"/>
                    <a:pt x="4468" y="1242"/>
                  </a:cubicBezTo>
                  <a:cubicBezTo>
                    <a:pt x="4407" y="1242"/>
                    <a:pt x="4407" y="1242"/>
                    <a:pt x="4407" y="1242"/>
                  </a:cubicBezTo>
                  <a:cubicBezTo>
                    <a:pt x="4409" y="1247"/>
                    <a:pt x="4409" y="1247"/>
                    <a:pt x="4409" y="1247"/>
                  </a:cubicBezTo>
                  <a:cubicBezTo>
                    <a:pt x="4421" y="1249"/>
                    <a:pt x="4421" y="1249"/>
                    <a:pt x="4421" y="1249"/>
                  </a:cubicBezTo>
                  <a:cubicBezTo>
                    <a:pt x="4421" y="1260"/>
                    <a:pt x="4421" y="1260"/>
                    <a:pt x="4421" y="1260"/>
                  </a:cubicBezTo>
                  <a:cubicBezTo>
                    <a:pt x="4398" y="1265"/>
                    <a:pt x="4398" y="1265"/>
                    <a:pt x="4398" y="1265"/>
                  </a:cubicBezTo>
                  <a:cubicBezTo>
                    <a:pt x="4369" y="1201"/>
                    <a:pt x="4369" y="1201"/>
                    <a:pt x="4369" y="1201"/>
                  </a:cubicBezTo>
                  <a:cubicBezTo>
                    <a:pt x="4369" y="1161"/>
                    <a:pt x="4369" y="1161"/>
                    <a:pt x="4369" y="1161"/>
                  </a:cubicBezTo>
                  <a:cubicBezTo>
                    <a:pt x="4369" y="948"/>
                    <a:pt x="4369" y="948"/>
                    <a:pt x="4369" y="948"/>
                  </a:cubicBezTo>
                  <a:cubicBezTo>
                    <a:pt x="4369" y="948"/>
                    <a:pt x="4379" y="944"/>
                    <a:pt x="4379" y="932"/>
                  </a:cubicBezTo>
                  <a:cubicBezTo>
                    <a:pt x="4379" y="920"/>
                    <a:pt x="4346" y="917"/>
                    <a:pt x="4333" y="917"/>
                  </a:cubicBezTo>
                  <a:cubicBezTo>
                    <a:pt x="4320" y="917"/>
                    <a:pt x="4287" y="920"/>
                    <a:pt x="4287" y="932"/>
                  </a:cubicBezTo>
                  <a:cubicBezTo>
                    <a:pt x="4287" y="944"/>
                    <a:pt x="4297" y="948"/>
                    <a:pt x="4297" y="948"/>
                  </a:cubicBezTo>
                  <a:cubicBezTo>
                    <a:pt x="4297" y="1161"/>
                    <a:pt x="4297" y="1161"/>
                    <a:pt x="4297" y="1161"/>
                  </a:cubicBezTo>
                  <a:cubicBezTo>
                    <a:pt x="4286" y="1161"/>
                    <a:pt x="4286" y="1161"/>
                    <a:pt x="4286" y="1161"/>
                  </a:cubicBezTo>
                  <a:cubicBezTo>
                    <a:pt x="4286" y="1131"/>
                    <a:pt x="4286" y="1131"/>
                    <a:pt x="4286" y="1131"/>
                  </a:cubicBezTo>
                  <a:cubicBezTo>
                    <a:pt x="4238" y="1091"/>
                    <a:pt x="4238" y="1091"/>
                    <a:pt x="4238" y="1091"/>
                  </a:cubicBezTo>
                  <a:cubicBezTo>
                    <a:pt x="4238" y="974"/>
                    <a:pt x="4238" y="974"/>
                    <a:pt x="4238" y="974"/>
                  </a:cubicBezTo>
                  <a:cubicBezTo>
                    <a:pt x="4223" y="974"/>
                    <a:pt x="4223" y="974"/>
                    <a:pt x="4223" y="974"/>
                  </a:cubicBezTo>
                  <a:cubicBezTo>
                    <a:pt x="4166" y="1010"/>
                    <a:pt x="4166" y="1010"/>
                    <a:pt x="4166" y="1010"/>
                  </a:cubicBezTo>
                  <a:cubicBezTo>
                    <a:pt x="4166" y="995"/>
                    <a:pt x="4166" y="995"/>
                    <a:pt x="4166" y="995"/>
                  </a:cubicBezTo>
                  <a:cubicBezTo>
                    <a:pt x="4087" y="995"/>
                    <a:pt x="4087" y="995"/>
                    <a:pt x="4087" y="995"/>
                  </a:cubicBezTo>
                  <a:cubicBezTo>
                    <a:pt x="4087" y="1012"/>
                    <a:pt x="4087" y="1012"/>
                    <a:pt x="4087" y="1012"/>
                  </a:cubicBezTo>
                  <a:cubicBezTo>
                    <a:pt x="4069" y="1012"/>
                    <a:pt x="4069" y="1012"/>
                    <a:pt x="4069" y="1012"/>
                  </a:cubicBezTo>
                  <a:cubicBezTo>
                    <a:pt x="4069" y="1130"/>
                    <a:pt x="4069" y="1130"/>
                    <a:pt x="4069" y="1130"/>
                  </a:cubicBezTo>
                  <a:cubicBezTo>
                    <a:pt x="4046" y="1117"/>
                    <a:pt x="4046" y="1117"/>
                    <a:pt x="4046" y="1117"/>
                  </a:cubicBezTo>
                  <a:cubicBezTo>
                    <a:pt x="4046" y="1088"/>
                    <a:pt x="4046" y="1088"/>
                    <a:pt x="4046" y="1088"/>
                  </a:cubicBezTo>
                  <a:cubicBezTo>
                    <a:pt x="4039" y="1088"/>
                    <a:pt x="4039" y="1088"/>
                    <a:pt x="4039" y="1088"/>
                  </a:cubicBezTo>
                  <a:cubicBezTo>
                    <a:pt x="4039" y="1118"/>
                    <a:pt x="4039" y="1118"/>
                    <a:pt x="4039" y="1118"/>
                  </a:cubicBezTo>
                  <a:cubicBezTo>
                    <a:pt x="4032" y="1118"/>
                    <a:pt x="4032" y="1118"/>
                    <a:pt x="4032" y="1118"/>
                  </a:cubicBezTo>
                  <a:cubicBezTo>
                    <a:pt x="4032" y="1061"/>
                    <a:pt x="4032" y="1061"/>
                    <a:pt x="4032" y="1061"/>
                  </a:cubicBezTo>
                  <a:cubicBezTo>
                    <a:pt x="3989" y="1061"/>
                    <a:pt x="3989" y="1061"/>
                    <a:pt x="3989" y="1061"/>
                  </a:cubicBezTo>
                  <a:cubicBezTo>
                    <a:pt x="3989" y="1052"/>
                    <a:pt x="3984" y="1018"/>
                    <a:pt x="3943" y="995"/>
                  </a:cubicBezTo>
                  <a:cubicBezTo>
                    <a:pt x="3943" y="975"/>
                    <a:pt x="3943" y="975"/>
                    <a:pt x="3943" y="975"/>
                  </a:cubicBezTo>
                  <a:cubicBezTo>
                    <a:pt x="3933" y="975"/>
                    <a:pt x="3933" y="975"/>
                    <a:pt x="3933" y="975"/>
                  </a:cubicBezTo>
                  <a:cubicBezTo>
                    <a:pt x="3923" y="975"/>
                    <a:pt x="3923" y="975"/>
                    <a:pt x="3923" y="975"/>
                  </a:cubicBezTo>
                  <a:cubicBezTo>
                    <a:pt x="3923" y="995"/>
                    <a:pt x="3923" y="995"/>
                    <a:pt x="3923" y="995"/>
                  </a:cubicBezTo>
                  <a:cubicBezTo>
                    <a:pt x="3882" y="1018"/>
                    <a:pt x="3877" y="1052"/>
                    <a:pt x="3877" y="1061"/>
                  </a:cubicBezTo>
                  <a:cubicBezTo>
                    <a:pt x="3877" y="1070"/>
                    <a:pt x="3885" y="1078"/>
                    <a:pt x="3885" y="1078"/>
                  </a:cubicBezTo>
                  <a:cubicBezTo>
                    <a:pt x="3859" y="1078"/>
                    <a:pt x="3859" y="1078"/>
                    <a:pt x="3859" y="1078"/>
                  </a:cubicBezTo>
                  <a:cubicBezTo>
                    <a:pt x="3846" y="1078"/>
                    <a:pt x="3846" y="1078"/>
                    <a:pt x="3846" y="1078"/>
                  </a:cubicBezTo>
                  <a:cubicBezTo>
                    <a:pt x="3809" y="1051"/>
                    <a:pt x="3809" y="1051"/>
                    <a:pt x="3809" y="1051"/>
                  </a:cubicBezTo>
                  <a:cubicBezTo>
                    <a:pt x="3781" y="1070"/>
                    <a:pt x="3781" y="1070"/>
                    <a:pt x="3781" y="1070"/>
                  </a:cubicBezTo>
                  <a:cubicBezTo>
                    <a:pt x="3770" y="1080"/>
                    <a:pt x="3770" y="1080"/>
                    <a:pt x="3770" y="1080"/>
                  </a:cubicBezTo>
                  <a:cubicBezTo>
                    <a:pt x="3742" y="1080"/>
                    <a:pt x="3742" y="1080"/>
                    <a:pt x="3742" y="1080"/>
                  </a:cubicBezTo>
                  <a:cubicBezTo>
                    <a:pt x="3742" y="1095"/>
                    <a:pt x="3742" y="1095"/>
                    <a:pt x="3742" y="1095"/>
                  </a:cubicBezTo>
                  <a:cubicBezTo>
                    <a:pt x="3759" y="1095"/>
                    <a:pt x="3763" y="1109"/>
                    <a:pt x="3763" y="1109"/>
                  </a:cubicBezTo>
                  <a:cubicBezTo>
                    <a:pt x="3763" y="1133"/>
                    <a:pt x="3763" y="1133"/>
                    <a:pt x="3763" y="1133"/>
                  </a:cubicBezTo>
                  <a:cubicBezTo>
                    <a:pt x="3734" y="1133"/>
                    <a:pt x="3734" y="1133"/>
                    <a:pt x="3734" y="1133"/>
                  </a:cubicBezTo>
                  <a:cubicBezTo>
                    <a:pt x="3734" y="1123"/>
                    <a:pt x="3734" y="1123"/>
                    <a:pt x="3734" y="1123"/>
                  </a:cubicBezTo>
                  <a:cubicBezTo>
                    <a:pt x="3673" y="1123"/>
                    <a:pt x="3673" y="1123"/>
                    <a:pt x="3673" y="1123"/>
                  </a:cubicBezTo>
                  <a:cubicBezTo>
                    <a:pt x="3673" y="1147"/>
                    <a:pt x="3673" y="1147"/>
                    <a:pt x="3673" y="1147"/>
                  </a:cubicBezTo>
                  <a:cubicBezTo>
                    <a:pt x="3635" y="1147"/>
                    <a:pt x="3635" y="1147"/>
                    <a:pt x="3635" y="1147"/>
                  </a:cubicBezTo>
                  <a:cubicBezTo>
                    <a:pt x="3635" y="1405"/>
                    <a:pt x="3635" y="1405"/>
                    <a:pt x="3635" y="1405"/>
                  </a:cubicBezTo>
                  <a:cubicBezTo>
                    <a:pt x="3585" y="1405"/>
                    <a:pt x="3585" y="1405"/>
                    <a:pt x="3585" y="1405"/>
                  </a:cubicBezTo>
                  <a:cubicBezTo>
                    <a:pt x="3585" y="1415"/>
                    <a:pt x="3585" y="1415"/>
                    <a:pt x="3585" y="1415"/>
                  </a:cubicBezTo>
                  <a:cubicBezTo>
                    <a:pt x="3576" y="1415"/>
                    <a:pt x="3576" y="1415"/>
                    <a:pt x="3576" y="1415"/>
                  </a:cubicBezTo>
                  <a:cubicBezTo>
                    <a:pt x="3576" y="1437"/>
                    <a:pt x="3576" y="1437"/>
                    <a:pt x="3576" y="1437"/>
                  </a:cubicBezTo>
                  <a:cubicBezTo>
                    <a:pt x="3565" y="1437"/>
                    <a:pt x="3565" y="1437"/>
                    <a:pt x="3565" y="1437"/>
                  </a:cubicBezTo>
                  <a:cubicBezTo>
                    <a:pt x="3565" y="1403"/>
                    <a:pt x="3565" y="1403"/>
                    <a:pt x="3565" y="1403"/>
                  </a:cubicBezTo>
                  <a:cubicBezTo>
                    <a:pt x="3528" y="1403"/>
                    <a:pt x="3528" y="1403"/>
                    <a:pt x="3528" y="1403"/>
                  </a:cubicBezTo>
                  <a:cubicBezTo>
                    <a:pt x="3528" y="1259"/>
                    <a:pt x="3528" y="1259"/>
                    <a:pt x="3528" y="1259"/>
                  </a:cubicBezTo>
                  <a:cubicBezTo>
                    <a:pt x="3478" y="1259"/>
                    <a:pt x="3478" y="1259"/>
                    <a:pt x="3478" y="1259"/>
                  </a:cubicBezTo>
                  <a:cubicBezTo>
                    <a:pt x="3478" y="1245"/>
                    <a:pt x="3478" y="1245"/>
                    <a:pt x="3478" y="1245"/>
                  </a:cubicBezTo>
                  <a:cubicBezTo>
                    <a:pt x="3463" y="1245"/>
                    <a:pt x="3463" y="1245"/>
                    <a:pt x="3463" y="1245"/>
                  </a:cubicBezTo>
                  <a:cubicBezTo>
                    <a:pt x="3463" y="1255"/>
                    <a:pt x="3463" y="1255"/>
                    <a:pt x="3463" y="1255"/>
                  </a:cubicBezTo>
                  <a:cubicBezTo>
                    <a:pt x="3455" y="1255"/>
                    <a:pt x="3455" y="1255"/>
                    <a:pt x="3455" y="1255"/>
                  </a:cubicBezTo>
                  <a:cubicBezTo>
                    <a:pt x="3456" y="1251"/>
                    <a:pt x="3456" y="1248"/>
                    <a:pt x="3456" y="1245"/>
                  </a:cubicBezTo>
                  <a:cubicBezTo>
                    <a:pt x="3456" y="1211"/>
                    <a:pt x="3436" y="1182"/>
                    <a:pt x="3407" y="1168"/>
                  </a:cubicBezTo>
                  <a:cubicBezTo>
                    <a:pt x="3407" y="700"/>
                    <a:pt x="3407" y="700"/>
                    <a:pt x="3407" y="700"/>
                  </a:cubicBezTo>
                  <a:cubicBezTo>
                    <a:pt x="3431" y="687"/>
                    <a:pt x="3447" y="662"/>
                    <a:pt x="3447" y="634"/>
                  </a:cubicBezTo>
                  <a:cubicBezTo>
                    <a:pt x="3447" y="597"/>
                    <a:pt x="3421" y="567"/>
                    <a:pt x="3387" y="560"/>
                  </a:cubicBezTo>
                  <a:cubicBezTo>
                    <a:pt x="3383" y="429"/>
                    <a:pt x="3383" y="429"/>
                    <a:pt x="3383" y="429"/>
                  </a:cubicBezTo>
                  <a:cubicBezTo>
                    <a:pt x="3391" y="425"/>
                    <a:pt x="3397" y="417"/>
                    <a:pt x="3397" y="407"/>
                  </a:cubicBezTo>
                  <a:cubicBezTo>
                    <a:pt x="3397" y="400"/>
                    <a:pt x="3394" y="393"/>
                    <a:pt x="3390" y="389"/>
                  </a:cubicBezTo>
                  <a:cubicBezTo>
                    <a:pt x="3390" y="372"/>
                    <a:pt x="3390" y="372"/>
                    <a:pt x="3390" y="372"/>
                  </a:cubicBezTo>
                  <a:cubicBezTo>
                    <a:pt x="3382" y="372"/>
                    <a:pt x="3382" y="372"/>
                    <a:pt x="3382" y="372"/>
                  </a:cubicBezTo>
                  <a:cubicBezTo>
                    <a:pt x="3382" y="269"/>
                    <a:pt x="3382" y="269"/>
                    <a:pt x="3382" y="269"/>
                  </a:cubicBezTo>
                  <a:cubicBezTo>
                    <a:pt x="3377" y="269"/>
                    <a:pt x="3377" y="269"/>
                    <a:pt x="3377" y="269"/>
                  </a:cubicBezTo>
                  <a:cubicBezTo>
                    <a:pt x="3377" y="187"/>
                    <a:pt x="3377" y="187"/>
                    <a:pt x="3377" y="187"/>
                  </a:cubicBezTo>
                  <a:cubicBezTo>
                    <a:pt x="3377" y="187"/>
                    <a:pt x="3385" y="187"/>
                    <a:pt x="3385" y="177"/>
                  </a:cubicBezTo>
                  <a:cubicBezTo>
                    <a:pt x="3385" y="167"/>
                    <a:pt x="3377" y="170"/>
                    <a:pt x="3377" y="170"/>
                  </a:cubicBezTo>
                  <a:cubicBezTo>
                    <a:pt x="3372" y="0"/>
                    <a:pt x="3372" y="0"/>
                    <a:pt x="3372" y="0"/>
                  </a:cubicBezTo>
                  <a:cubicBezTo>
                    <a:pt x="3367" y="170"/>
                    <a:pt x="3367" y="170"/>
                    <a:pt x="3367" y="170"/>
                  </a:cubicBezTo>
                  <a:cubicBezTo>
                    <a:pt x="3367" y="170"/>
                    <a:pt x="3359" y="167"/>
                    <a:pt x="3359" y="177"/>
                  </a:cubicBezTo>
                  <a:cubicBezTo>
                    <a:pt x="3359" y="187"/>
                    <a:pt x="3367" y="187"/>
                    <a:pt x="3367" y="187"/>
                  </a:cubicBezTo>
                  <a:cubicBezTo>
                    <a:pt x="3367" y="269"/>
                    <a:pt x="3367" y="269"/>
                    <a:pt x="3367" y="269"/>
                  </a:cubicBezTo>
                  <a:cubicBezTo>
                    <a:pt x="3362" y="269"/>
                    <a:pt x="3362" y="269"/>
                    <a:pt x="3362" y="269"/>
                  </a:cubicBezTo>
                  <a:cubicBezTo>
                    <a:pt x="3362" y="372"/>
                    <a:pt x="3362" y="372"/>
                    <a:pt x="3362" y="372"/>
                  </a:cubicBezTo>
                  <a:cubicBezTo>
                    <a:pt x="3354" y="372"/>
                    <a:pt x="3354" y="372"/>
                    <a:pt x="3354" y="372"/>
                  </a:cubicBezTo>
                  <a:cubicBezTo>
                    <a:pt x="3354" y="389"/>
                    <a:pt x="3354" y="389"/>
                    <a:pt x="3354" y="389"/>
                  </a:cubicBezTo>
                  <a:cubicBezTo>
                    <a:pt x="3350" y="393"/>
                    <a:pt x="3347" y="400"/>
                    <a:pt x="3347" y="407"/>
                  </a:cubicBezTo>
                  <a:cubicBezTo>
                    <a:pt x="3347" y="417"/>
                    <a:pt x="3353" y="425"/>
                    <a:pt x="3361" y="429"/>
                  </a:cubicBezTo>
                  <a:cubicBezTo>
                    <a:pt x="3357" y="560"/>
                    <a:pt x="3357" y="560"/>
                    <a:pt x="3357" y="560"/>
                  </a:cubicBezTo>
                  <a:cubicBezTo>
                    <a:pt x="3323" y="567"/>
                    <a:pt x="3297" y="597"/>
                    <a:pt x="3297" y="634"/>
                  </a:cubicBezTo>
                  <a:cubicBezTo>
                    <a:pt x="3297" y="659"/>
                    <a:pt x="3310" y="681"/>
                    <a:pt x="3329" y="695"/>
                  </a:cubicBezTo>
                  <a:cubicBezTo>
                    <a:pt x="3329" y="1173"/>
                    <a:pt x="3329" y="1173"/>
                    <a:pt x="3329" y="1173"/>
                  </a:cubicBezTo>
                  <a:cubicBezTo>
                    <a:pt x="3304" y="1187"/>
                    <a:pt x="3288" y="1214"/>
                    <a:pt x="3288" y="1245"/>
                  </a:cubicBezTo>
                  <a:cubicBezTo>
                    <a:pt x="3288" y="1275"/>
                    <a:pt x="3304" y="1302"/>
                    <a:pt x="3329" y="1317"/>
                  </a:cubicBezTo>
                  <a:cubicBezTo>
                    <a:pt x="3329" y="1343"/>
                    <a:pt x="3329" y="1343"/>
                    <a:pt x="3329" y="1343"/>
                  </a:cubicBezTo>
                  <a:cubicBezTo>
                    <a:pt x="3287" y="1479"/>
                    <a:pt x="3287" y="1479"/>
                    <a:pt x="3287" y="1479"/>
                  </a:cubicBezTo>
                  <a:cubicBezTo>
                    <a:pt x="3180" y="1479"/>
                    <a:pt x="3180" y="1479"/>
                    <a:pt x="3180" y="1479"/>
                  </a:cubicBezTo>
                  <a:cubicBezTo>
                    <a:pt x="3180" y="1420"/>
                    <a:pt x="3180" y="1420"/>
                    <a:pt x="3180" y="1420"/>
                  </a:cubicBezTo>
                  <a:cubicBezTo>
                    <a:pt x="3132" y="1420"/>
                    <a:pt x="3132" y="1420"/>
                    <a:pt x="3132" y="1420"/>
                  </a:cubicBezTo>
                  <a:cubicBezTo>
                    <a:pt x="3132" y="1479"/>
                    <a:pt x="3132" y="1479"/>
                    <a:pt x="3132" y="1479"/>
                  </a:cubicBezTo>
                  <a:cubicBezTo>
                    <a:pt x="2997" y="1479"/>
                    <a:pt x="2997" y="1479"/>
                    <a:pt x="2997" y="1479"/>
                  </a:cubicBezTo>
                  <a:cubicBezTo>
                    <a:pt x="2997" y="1395"/>
                    <a:pt x="2997" y="1395"/>
                    <a:pt x="2997" y="1395"/>
                  </a:cubicBezTo>
                  <a:cubicBezTo>
                    <a:pt x="2850" y="1372"/>
                    <a:pt x="2850" y="1372"/>
                    <a:pt x="2850" y="1372"/>
                  </a:cubicBezTo>
                  <a:cubicBezTo>
                    <a:pt x="2850" y="1279"/>
                    <a:pt x="2850" y="1279"/>
                    <a:pt x="2850" y="1279"/>
                  </a:cubicBezTo>
                  <a:cubicBezTo>
                    <a:pt x="2844" y="1271"/>
                    <a:pt x="2844" y="1271"/>
                    <a:pt x="2844" y="1271"/>
                  </a:cubicBezTo>
                  <a:cubicBezTo>
                    <a:pt x="2844" y="1227"/>
                    <a:pt x="2844" y="1227"/>
                    <a:pt x="2844" y="1227"/>
                  </a:cubicBezTo>
                  <a:cubicBezTo>
                    <a:pt x="2838" y="1223"/>
                    <a:pt x="2838" y="1223"/>
                    <a:pt x="2838" y="1223"/>
                  </a:cubicBezTo>
                  <a:cubicBezTo>
                    <a:pt x="2838" y="1194"/>
                    <a:pt x="2838" y="1194"/>
                    <a:pt x="2838" y="1194"/>
                  </a:cubicBezTo>
                  <a:cubicBezTo>
                    <a:pt x="2818" y="1177"/>
                    <a:pt x="2818" y="1177"/>
                    <a:pt x="2818" y="1177"/>
                  </a:cubicBezTo>
                  <a:cubicBezTo>
                    <a:pt x="2803" y="1177"/>
                    <a:pt x="2803" y="1177"/>
                    <a:pt x="2803" y="1177"/>
                  </a:cubicBezTo>
                  <a:cubicBezTo>
                    <a:pt x="2797" y="1119"/>
                    <a:pt x="2797" y="1119"/>
                    <a:pt x="2797" y="1119"/>
                  </a:cubicBezTo>
                  <a:cubicBezTo>
                    <a:pt x="2791" y="1177"/>
                    <a:pt x="2791" y="1177"/>
                    <a:pt x="2791" y="1177"/>
                  </a:cubicBezTo>
                  <a:cubicBezTo>
                    <a:pt x="2776" y="1177"/>
                    <a:pt x="2776" y="1177"/>
                    <a:pt x="2776" y="1177"/>
                  </a:cubicBezTo>
                  <a:cubicBezTo>
                    <a:pt x="2756" y="1194"/>
                    <a:pt x="2756" y="1194"/>
                    <a:pt x="2756" y="1194"/>
                  </a:cubicBezTo>
                  <a:cubicBezTo>
                    <a:pt x="2756" y="1223"/>
                    <a:pt x="2756" y="1223"/>
                    <a:pt x="2756" y="1223"/>
                  </a:cubicBezTo>
                  <a:cubicBezTo>
                    <a:pt x="2750" y="1227"/>
                    <a:pt x="2750" y="1227"/>
                    <a:pt x="2750" y="1227"/>
                  </a:cubicBezTo>
                  <a:cubicBezTo>
                    <a:pt x="2750" y="1271"/>
                    <a:pt x="2750" y="1271"/>
                    <a:pt x="2750" y="1271"/>
                  </a:cubicBezTo>
                  <a:cubicBezTo>
                    <a:pt x="2744" y="1279"/>
                    <a:pt x="2744" y="1279"/>
                    <a:pt x="2744" y="1279"/>
                  </a:cubicBezTo>
                  <a:cubicBezTo>
                    <a:pt x="2744" y="1341"/>
                    <a:pt x="2744" y="1341"/>
                    <a:pt x="2744" y="1341"/>
                  </a:cubicBezTo>
                  <a:cubicBezTo>
                    <a:pt x="2744" y="1341"/>
                    <a:pt x="2733" y="1330"/>
                    <a:pt x="2701" y="1330"/>
                  </a:cubicBezTo>
                  <a:cubicBezTo>
                    <a:pt x="2658" y="1330"/>
                    <a:pt x="2628" y="1372"/>
                    <a:pt x="2628" y="1372"/>
                  </a:cubicBezTo>
                  <a:cubicBezTo>
                    <a:pt x="2572" y="1372"/>
                    <a:pt x="2572" y="1372"/>
                    <a:pt x="2572" y="1372"/>
                  </a:cubicBezTo>
                  <a:cubicBezTo>
                    <a:pt x="2572" y="1389"/>
                    <a:pt x="2572" y="1389"/>
                    <a:pt x="2572" y="1389"/>
                  </a:cubicBezTo>
                  <a:cubicBezTo>
                    <a:pt x="2553" y="1389"/>
                    <a:pt x="2553" y="1389"/>
                    <a:pt x="2553" y="1389"/>
                  </a:cubicBezTo>
                  <a:cubicBezTo>
                    <a:pt x="2553" y="1382"/>
                    <a:pt x="2553" y="1382"/>
                    <a:pt x="2553" y="1382"/>
                  </a:cubicBezTo>
                  <a:cubicBezTo>
                    <a:pt x="2510" y="1382"/>
                    <a:pt x="2510" y="1382"/>
                    <a:pt x="2510" y="1382"/>
                  </a:cubicBezTo>
                  <a:cubicBezTo>
                    <a:pt x="2502" y="1393"/>
                    <a:pt x="2502" y="1393"/>
                    <a:pt x="2502" y="1393"/>
                  </a:cubicBezTo>
                  <a:cubicBezTo>
                    <a:pt x="2478" y="1393"/>
                    <a:pt x="2478" y="1393"/>
                    <a:pt x="2478" y="1393"/>
                  </a:cubicBezTo>
                  <a:cubicBezTo>
                    <a:pt x="2478" y="1402"/>
                    <a:pt x="2478" y="1402"/>
                    <a:pt x="2478" y="1402"/>
                  </a:cubicBezTo>
                  <a:cubicBezTo>
                    <a:pt x="2470" y="1402"/>
                    <a:pt x="2470" y="1402"/>
                    <a:pt x="2470" y="1402"/>
                  </a:cubicBezTo>
                  <a:cubicBezTo>
                    <a:pt x="2470" y="1378"/>
                    <a:pt x="2470" y="1378"/>
                    <a:pt x="2470" y="1378"/>
                  </a:cubicBezTo>
                  <a:cubicBezTo>
                    <a:pt x="2443" y="1378"/>
                    <a:pt x="2443" y="1378"/>
                    <a:pt x="2443" y="1378"/>
                  </a:cubicBezTo>
                  <a:cubicBezTo>
                    <a:pt x="2432" y="1388"/>
                    <a:pt x="2432" y="1388"/>
                    <a:pt x="2432" y="1388"/>
                  </a:cubicBezTo>
                  <a:cubicBezTo>
                    <a:pt x="2417" y="1388"/>
                    <a:pt x="2417" y="1388"/>
                    <a:pt x="2417" y="1388"/>
                  </a:cubicBezTo>
                  <a:cubicBezTo>
                    <a:pt x="2408" y="1375"/>
                    <a:pt x="2408" y="1375"/>
                    <a:pt x="2408" y="1375"/>
                  </a:cubicBezTo>
                  <a:cubicBezTo>
                    <a:pt x="2393" y="1375"/>
                    <a:pt x="2393" y="1375"/>
                    <a:pt x="2393" y="1375"/>
                  </a:cubicBezTo>
                  <a:cubicBezTo>
                    <a:pt x="2381" y="1388"/>
                    <a:pt x="2381" y="1388"/>
                    <a:pt x="2381" y="1388"/>
                  </a:cubicBezTo>
                  <a:cubicBezTo>
                    <a:pt x="2365" y="1388"/>
                    <a:pt x="2365" y="1388"/>
                    <a:pt x="2365" y="1388"/>
                  </a:cubicBezTo>
                  <a:cubicBezTo>
                    <a:pt x="2365" y="1465"/>
                    <a:pt x="2365" y="1465"/>
                    <a:pt x="2365" y="1465"/>
                  </a:cubicBezTo>
                  <a:cubicBezTo>
                    <a:pt x="2310" y="1465"/>
                    <a:pt x="2310" y="1465"/>
                    <a:pt x="2310" y="1465"/>
                  </a:cubicBezTo>
                  <a:cubicBezTo>
                    <a:pt x="2310" y="1440"/>
                    <a:pt x="2310" y="1440"/>
                    <a:pt x="2310" y="1440"/>
                  </a:cubicBezTo>
                  <a:cubicBezTo>
                    <a:pt x="2284" y="1420"/>
                    <a:pt x="2284" y="1420"/>
                    <a:pt x="2284" y="1420"/>
                  </a:cubicBezTo>
                  <a:cubicBezTo>
                    <a:pt x="2279" y="1380"/>
                    <a:pt x="2279" y="1380"/>
                    <a:pt x="2279" y="1380"/>
                  </a:cubicBezTo>
                  <a:cubicBezTo>
                    <a:pt x="2273" y="1419"/>
                    <a:pt x="2273" y="1419"/>
                    <a:pt x="2273" y="1419"/>
                  </a:cubicBezTo>
                  <a:cubicBezTo>
                    <a:pt x="2243" y="1441"/>
                    <a:pt x="2243" y="1441"/>
                    <a:pt x="2243" y="1441"/>
                  </a:cubicBezTo>
                  <a:cubicBezTo>
                    <a:pt x="2243" y="1457"/>
                    <a:pt x="2243" y="1457"/>
                    <a:pt x="2243" y="1457"/>
                  </a:cubicBezTo>
                  <a:cubicBezTo>
                    <a:pt x="2199" y="1457"/>
                    <a:pt x="2199" y="1457"/>
                    <a:pt x="2199" y="1457"/>
                  </a:cubicBezTo>
                  <a:cubicBezTo>
                    <a:pt x="2199" y="1401"/>
                    <a:pt x="2199" y="1401"/>
                    <a:pt x="2199" y="1401"/>
                  </a:cubicBezTo>
                  <a:cubicBezTo>
                    <a:pt x="2177" y="1401"/>
                    <a:pt x="2177" y="1401"/>
                    <a:pt x="2177" y="1401"/>
                  </a:cubicBezTo>
                  <a:cubicBezTo>
                    <a:pt x="2177" y="1391"/>
                    <a:pt x="2177" y="1391"/>
                    <a:pt x="2177" y="1391"/>
                  </a:cubicBezTo>
                  <a:cubicBezTo>
                    <a:pt x="2152" y="1391"/>
                    <a:pt x="2152" y="1391"/>
                    <a:pt x="2152" y="1391"/>
                  </a:cubicBezTo>
                  <a:cubicBezTo>
                    <a:pt x="2152" y="1409"/>
                    <a:pt x="2152" y="1409"/>
                    <a:pt x="2152" y="1409"/>
                  </a:cubicBezTo>
                  <a:cubicBezTo>
                    <a:pt x="2139" y="1409"/>
                    <a:pt x="2139" y="1409"/>
                    <a:pt x="2139" y="1409"/>
                  </a:cubicBezTo>
                  <a:cubicBezTo>
                    <a:pt x="2139" y="1371"/>
                    <a:pt x="2139" y="1371"/>
                    <a:pt x="2139" y="1371"/>
                  </a:cubicBezTo>
                  <a:cubicBezTo>
                    <a:pt x="2093" y="1371"/>
                    <a:pt x="2093" y="1371"/>
                    <a:pt x="2093" y="1371"/>
                  </a:cubicBezTo>
                  <a:cubicBezTo>
                    <a:pt x="2093" y="1436"/>
                    <a:pt x="2093" y="1436"/>
                    <a:pt x="2093" y="1436"/>
                  </a:cubicBezTo>
                  <a:cubicBezTo>
                    <a:pt x="2077" y="1436"/>
                    <a:pt x="2077" y="1436"/>
                    <a:pt x="2077" y="1436"/>
                  </a:cubicBezTo>
                  <a:cubicBezTo>
                    <a:pt x="2077" y="1453"/>
                    <a:pt x="2077" y="1453"/>
                    <a:pt x="2077" y="1453"/>
                  </a:cubicBezTo>
                  <a:cubicBezTo>
                    <a:pt x="2068" y="1453"/>
                    <a:pt x="2068" y="1453"/>
                    <a:pt x="2068" y="1453"/>
                  </a:cubicBezTo>
                  <a:cubicBezTo>
                    <a:pt x="2068" y="1463"/>
                    <a:pt x="2068" y="1463"/>
                    <a:pt x="2068" y="1463"/>
                  </a:cubicBezTo>
                  <a:cubicBezTo>
                    <a:pt x="2055" y="1463"/>
                    <a:pt x="2055" y="1463"/>
                    <a:pt x="2055" y="1463"/>
                  </a:cubicBezTo>
                  <a:cubicBezTo>
                    <a:pt x="2055" y="1453"/>
                    <a:pt x="2055" y="1453"/>
                    <a:pt x="2055" y="1453"/>
                  </a:cubicBezTo>
                  <a:cubicBezTo>
                    <a:pt x="2033" y="1453"/>
                    <a:pt x="2033" y="1453"/>
                    <a:pt x="2033" y="1453"/>
                  </a:cubicBezTo>
                  <a:cubicBezTo>
                    <a:pt x="2033" y="1461"/>
                    <a:pt x="2033" y="1461"/>
                    <a:pt x="2033" y="1461"/>
                  </a:cubicBezTo>
                  <a:cubicBezTo>
                    <a:pt x="2004" y="1461"/>
                    <a:pt x="2004" y="1461"/>
                    <a:pt x="2004" y="1461"/>
                  </a:cubicBezTo>
                  <a:cubicBezTo>
                    <a:pt x="2004" y="1471"/>
                    <a:pt x="2004" y="1471"/>
                    <a:pt x="2004" y="1471"/>
                  </a:cubicBezTo>
                  <a:cubicBezTo>
                    <a:pt x="1996" y="1471"/>
                    <a:pt x="1996" y="1471"/>
                    <a:pt x="1996" y="1471"/>
                  </a:cubicBezTo>
                  <a:cubicBezTo>
                    <a:pt x="1996" y="1463"/>
                    <a:pt x="1996" y="1463"/>
                    <a:pt x="1996" y="1463"/>
                  </a:cubicBezTo>
                  <a:cubicBezTo>
                    <a:pt x="1983" y="1463"/>
                    <a:pt x="1983" y="1463"/>
                    <a:pt x="1983" y="1463"/>
                  </a:cubicBezTo>
                  <a:cubicBezTo>
                    <a:pt x="1983" y="1479"/>
                    <a:pt x="1983" y="1479"/>
                    <a:pt x="1983" y="1479"/>
                  </a:cubicBezTo>
                  <a:cubicBezTo>
                    <a:pt x="1975" y="1479"/>
                    <a:pt x="1975" y="1479"/>
                    <a:pt x="1975" y="1479"/>
                  </a:cubicBezTo>
                  <a:cubicBezTo>
                    <a:pt x="1975" y="1343"/>
                    <a:pt x="1975" y="1343"/>
                    <a:pt x="1975" y="1343"/>
                  </a:cubicBezTo>
                  <a:cubicBezTo>
                    <a:pt x="1952" y="1343"/>
                    <a:pt x="1952" y="1343"/>
                    <a:pt x="1952" y="1343"/>
                  </a:cubicBezTo>
                  <a:cubicBezTo>
                    <a:pt x="1952" y="1352"/>
                    <a:pt x="1952" y="1352"/>
                    <a:pt x="1952" y="1352"/>
                  </a:cubicBezTo>
                  <a:cubicBezTo>
                    <a:pt x="1943" y="1352"/>
                    <a:pt x="1943" y="1352"/>
                    <a:pt x="1943" y="1352"/>
                  </a:cubicBezTo>
                  <a:cubicBezTo>
                    <a:pt x="1935" y="1335"/>
                    <a:pt x="1935" y="1335"/>
                    <a:pt x="1935" y="1335"/>
                  </a:cubicBezTo>
                  <a:cubicBezTo>
                    <a:pt x="1921" y="1335"/>
                    <a:pt x="1921" y="1335"/>
                    <a:pt x="1921" y="1335"/>
                  </a:cubicBezTo>
                  <a:cubicBezTo>
                    <a:pt x="1912" y="1352"/>
                    <a:pt x="1912" y="1352"/>
                    <a:pt x="1912" y="1352"/>
                  </a:cubicBezTo>
                  <a:cubicBezTo>
                    <a:pt x="1877" y="1352"/>
                    <a:pt x="1877" y="1352"/>
                    <a:pt x="1877" y="1352"/>
                  </a:cubicBezTo>
                  <a:cubicBezTo>
                    <a:pt x="1877" y="1456"/>
                    <a:pt x="1877" y="1456"/>
                    <a:pt x="1877" y="1456"/>
                  </a:cubicBezTo>
                  <a:cubicBezTo>
                    <a:pt x="1805" y="1456"/>
                    <a:pt x="1805" y="1456"/>
                    <a:pt x="1805" y="1456"/>
                  </a:cubicBezTo>
                  <a:cubicBezTo>
                    <a:pt x="1791" y="1441"/>
                    <a:pt x="1791" y="1441"/>
                    <a:pt x="1791" y="1441"/>
                  </a:cubicBezTo>
                  <a:cubicBezTo>
                    <a:pt x="1781" y="1452"/>
                    <a:pt x="1781" y="1452"/>
                    <a:pt x="1781" y="1452"/>
                  </a:cubicBezTo>
                  <a:cubicBezTo>
                    <a:pt x="1771" y="1452"/>
                    <a:pt x="1771" y="1452"/>
                    <a:pt x="1771" y="1452"/>
                  </a:cubicBezTo>
                  <a:cubicBezTo>
                    <a:pt x="1756" y="1437"/>
                    <a:pt x="1756" y="1437"/>
                    <a:pt x="1756" y="1437"/>
                  </a:cubicBezTo>
                  <a:cubicBezTo>
                    <a:pt x="1744" y="1437"/>
                    <a:pt x="1744" y="1437"/>
                    <a:pt x="1744" y="1437"/>
                  </a:cubicBezTo>
                  <a:cubicBezTo>
                    <a:pt x="1731" y="1448"/>
                    <a:pt x="1731" y="1448"/>
                    <a:pt x="1731" y="1448"/>
                  </a:cubicBezTo>
                  <a:cubicBezTo>
                    <a:pt x="1699" y="1448"/>
                    <a:pt x="1699" y="1448"/>
                    <a:pt x="1699" y="1448"/>
                  </a:cubicBezTo>
                  <a:cubicBezTo>
                    <a:pt x="1699" y="1437"/>
                    <a:pt x="1699" y="1437"/>
                    <a:pt x="1699" y="1437"/>
                  </a:cubicBezTo>
                  <a:cubicBezTo>
                    <a:pt x="1673" y="1437"/>
                    <a:pt x="1673" y="1437"/>
                    <a:pt x="1673" y="1437"/>
                  </a:cubicBezTo>
                  <a:cubicBezTo>
                    <a:pt x="1673" y="1469"/>
                    <a:pt x="1673" y="1469"/>
                    <a:pt x="1673" y="1469"/>
                  </a:cubicBezTo>
                  <a:cubicBezTo>
                    <a:pt x="1656" y="1469"/>
                    <a:pt x="1656" y="1469"/>
                    <a:pt x="1656" y="1469"/>
                  </a:cubicBezTo>
                  <a:cubicBezTo>
                    <a:pt x="1656" y="1459"/>
                    <a:pt x="1656" y="1459"/>
                    <a:pt x="1656" y="1459"/>
                  </a:cubicBezTo>
                  <a:cubicBezTo>
                    <a:pt x="1619" y="1459"/>
                    <a:pt x="1619" y="1459"/>
                    <a:pt x="1619" y="1459"/>
                  </a:cubicBezTo>
                  <a:cubicBezTo>
                    <a:pt x="1619" y="1448"/>
                    <a:pt x="1619" y="1448"/>
                    <a:pt x="1619" y="1448"/>
                  </a:cubicBezTo>
                  <a:cubicBezTo>
                    <a:pt x="1587" y="1448"/>
                    <a:pt x="1587" y="1448"/>
                    <a:pt x="1587" y="1448"/>
                  </a:cubicBezTo>
                  <a:cubicBezTo>
                    <a:pt x="1587" y="1459"/>
                    <a:pt x="1587" y="1459"/>
                    <a:pt x="1587" y="1459"/>
                  </a:cubicBezTo>
                  <a:cubicBezTo>
                    <a:pt x="1563" y="1459"/>
                    <a:pt x="1563" y="1459"/>
                    <a:pt x="1563" y="1459"/>
                  </a:cubicBezTo>
                  <a:cubicBezTo>
                    <a:pt x="1563" y="1407"/>
                    <a:pt x="1563" y="1407"/>
                    <a:pt x="1563" y="1407"/>
                  </a:cubicBezTo>
                  <a:cubicBezTo>
                    <a:pt x="1531" y="1393"/>
                    <a:pt x="1531" y="1393"/>
                    <a:pt x="1531" y="1393"/>
                  </a:cubicBezTo>
                  <a:cubicBezTo>
                    <a:pt x="1531" y="1408"/>
                    <a:pt x="1531" y="1408"/>
                    <a:pt x="1531" y="1408"/>
                  </a:cubicBezTo>
                  <a:cubicBezTo>
                    <a:pt x="1524" y="1408"/>
                    <a:pt x="1524" y="1408"/>
                    <a:pt x="1524" y="1408"/>
                  </a:cubicBezTo>
                  <a:cubicBezTo>
                    <a:pt x="1524" y="1331"/>
                    <a:pt x="1524" y="1331"/>
                    <a:pt x="1524" y="1331"/>
                  </a:cubicBezTo>
                  <a:cubicBezTo>
                    <a:pt x="1507" y="1331"/>
                    <a:pt x="1507" y="1331"/>
                    <a:pt x="1507" y="1331"/>
                  </a:cubicBezTo>
                  <a:cubicBezTo>
                    <a:pt x="1507" y="1307"/>
                    <a:pt x="1507" y="1307"/>
                    <a:pt x="1507" y="1307"/>
                  </a:cubicBezTo>
                  <a:cubicBezTo>
                    <a:pt x="1479" y="1307"/>
                    <a:pt x="1479" y="1307"/>
                    <a:pt x="1479" y="1307"/>
                  </a:cubicBezTo>
                  <a:cubicBezTo>
                    <a:pt x="1479" y="1281"/>
                    <a:pt x="1479" y="1281"/>
                    <a:pt x="1479" y="1281"/>
                  </a:cubicBezTo>
                  <a:cubicBezTo>
                    <a:pt x="1465" y="1281"/>
                    <a:pt x="1465" y="1281"/>
                    <a:pt x="1465" y="1281"/>
                  </a:cubicBezTo>
                  <a:cubicBezTo>
                    <a:pt x="1465" y="1307"/>
                    <a:pt x="1465" y="1307"/>
                    <a:pt x="1465" y="1307"/>
                  </a:cubicBezTo>
                  <a:cubicBezTo>
                    <a:pt x="1443" y="1307"/>
                    <a:pt x="1443" y="1307"/>
                    <a:pt x="1443" y="1307"/>
                  </a:cubicBezTo>
                  <a:cubicBezTo>
                    <a:pt x="1443" y="1265"/>
                    <a:pt x="1443" y="1265"/>
                    <a:pt x="1443" y="1265"/>
                  </a:cubicBezTo>
                  <a:cubicBezTo>
                    <a:pt x="1443" y="1265"/>
                    <a:pt x="1412" y="1232"/>
                    <a:pt x="1389" y="1232"/>
                  </a:cubicBezTo>
                  <a:cubicBezTo>
                    <a:pt x="1367" y="1232"/>
                    <a:pt x="1337" y="1269"/>
                    <a:pt x="1337" y="1269"/>
                  </a:cubicBezTo>
                  <a:cubicBezTo>
                    <a:pt x="1337" y="1359"/>
                    <a:pt x="1337" y="1359"/>
                    <a:pt x="1337" y="1359"/>
                  </a:cubicBezTo>
                  <a:cubicBezTo>
                    <a:pt x="1315" y="1359"/>
                    <a:pt x="1315" y="1359"/>
                    <a:pt x="1315" y="1359"/>
                  </a:cubicBezTo>
                  <a:cubicBezTo>
                    <a:pt x="1315" y="1417"/>
                    <a:pt x="1315" y="1417"/>
                    <a:pt x="1315" y="1417"/>
                  </a:cubicBezTo>
                  <a:cubicBezTo>
                    <a:pt x="1275" y="1432"/>
                    <a:pt x="1275" y="1432"/>
                    <a:pt x="1275" y="1432"/>
                  </a:cubicBezTo>
                  <a:cubicBezTo>
                    <a:pt x="1275" y="1445"/>
                    <a:pt x="1275" y="1445"/>
                    <a:pt x="1275" y="1445"/>
                  </a:cubicBezTo>
                  <a:cubicBezTo>
                    <a:pt x="1267" y="1445"/>
                    <a:pt x="1267" y="1445"/>
                    <a:pt x="1267" y="1445"/>
                  </a:cubicBezTo>
                  <a:cubicBezTo>
                    <a:pt x="1267" y="1421"/>
                    <a:pt x="1267" y="1421"/>
                    <a:pt x="1267" y="1421"/>
                  </a:cubicBezTo>
                  <a:cubicBezTo>
                    <a:pt x="1253" y="1421"/>
                    <a:pt x="1253" y="1421"/>
                    <a:pt x="1253" y="1421"/>
                  </a:cubicBezTo>
                  <a:cubicBezTo>
                    <a:pt x="1235" y="1395"/>
                    <a:pt x="1235" y="1395"/>
                    <a:pt x="1235" y="1395"/>
                  </a:cubicBezTo>
                  <a:cubicBezTo>
                    <a:pt x="1213" y="1416"/>
                    <a:pt x="1213" y="1416"/>
                    <a:pt x="1213" y="1416"/>
                  </a:cubicBezTo>
                  <a:cubicBezTo>
                    <a:pt x="1213" y="1399"/>
                    <a:pt x="1213" y="1399"/>
                    <a:pt x="1213" y="1399"/>
                  </a:cubicBezTo>
                  <a:cubicBezTo>
                    <a:pt x="1200" y="1399"/>
                    <a:pt x="1200" y="1399"/>
                    <a:pt x="1200" y="1399"/>
                  </a:cubicBezTo>
                  <a:cubicBezTo>
                    <a:pt x="1200" y="1409"/>
                    <a:pt x="1200" y="1409"/>
                    <a:pt x="1200" y="1409"/>
                  </a:cubicBezTo>
                  <a:cubicBezTo>
                    <a:pt x="1189" y="1409"/>
                    <a:pt x="1189" y="1409"/>
                    <a:pt x="1189" y="1409"/>
                  </a:cubicBezTo>
                  <a:cubicBezTo>
                    <a:pt x="1189" y="1392"/>
                    <a:pt x="1189" y="1392"/>
                    <a:pt x="1189" y="1392"/>
                  </a:cubicBezTo>
                  <a:cubicBezTo>
                    <a:pt x="1164" y="1392"/>
                    <a:pt x="1164" y="1392"/>
                    <a:pt x="1164" y="1392"/>
                  </a:cubicBezTo>
                  <a:cubicBezTo>
                    <a:pt x="1164" y="1401"/>
                    <a:pt x="1164" y="1401"/>
                    <a:pt x="1164" y="1401"/>
                  </a:cubicBezTo>
                  <a:cubicBezTo>
                    <a:pt x="1155" y="1401"/>
                    <a:pt x="1155" y="1401"/>
                    <a:pt x="1155" y="1401"/>
                  </a:cubicBezTo>
                  <a:cubicBezTo>
                    <a:pt x="1155" y="1417"/>
                    <a:pt x="1155" y="1417"/>
                    <a:pt x="1155" y="1417"/>
                  </a:cubicBezTo>
                  <a:cubicBezTo>
                    <a:pt x="1133" y="1417"/>
                    <a:pt x="1133" y="1417"/>
                    <a:pt x="1133" y="1417"/>
                  </a:cubicBezTo>
                  <a:cubicBezTo>
                    <a:pt x="1133" y="1397"/>
                    <a:pt x="1133" y="1397"/>
                    <a:pt x="1133" y="1397"/>
                  </a:cubicBezTo>
                  <a:cubicBezTo>
                    <a:pt x="1123" y="1397"/>
                    <a:pt x="1123" y="1397"/>
                    <a:pt x="1123" y="1397"/>
                  </a:cubicBezTo>
                  <a:cubicBezTo>
                    <a:pt x="1112" y="1385"/>
                    <a:pt x="1112" y="1385"/>
                    <a:pt x="1112" y="1385"/>
                  </a:cubicBezTo>
                  <a:cubicBezTo>
                    <a:pt x="1104" y="1391"/>
                    <a:pt x="1104" y="1391"/>
                    <a:pt x="1104" y="1391"/>
                  </a:cubicBezTo>
                  <a:cubicBezTo>
                    <a:pt x="1095" y="1391"/>
                    <a:pt x="1095" y="1391"/>
                    <a:pt x="1095" y="1391"/>
                  </a:cubicBezTo>
                  <a:cubicBezTo>
                    <a:pt x="1076" y="1368"/>
                    <a:pt x="1076" y="1368"/>
                    <a:pt x="1076" y="1368"/>
                  </a:cubicBezTo>
                  <a:cubicBezTo>
                    <a:pt x="1063" y="1389"/>
                    <a:pt x="1063" y="1389"/>
                    <a:pt x="1063" y="1389"/>
                  </a:cubicBezTo>
                  <a:cubicBezTo>
                    <a:pt x="1051" y="1389"/>
                    <a:pt x="1051" y="1389"/>
                    <a:pt x="1051" y="1389"/>
                  </a:cubicBezTo>
                  <a:cubicBezTo>
                    <a:pt x="1051" y="1371"/>
                    <a:pt x="1051" y="1371"/>
                    <a:pt x="1051" y="1371"/>
                  </a:cubicBezTo>
                  <a:cubicBezTo>
                    <a:pt x="1031" y="1371"/>
                    <a:pt x="1031" y="1371"/>
                    <a:pt x="1031" y="1371"/>
                  </a:cubicBezTo>
                  <a:cubicBezTo>
                    <a:pt x="1031" y="1391"/>
                    <a:pt x="1031" y="1391"/>
                    <a:pt x="1031" y="1391"/>
                  </a:cubicBezTo>
                  <a:cubicBezTo>
                    <a:pt x="1020" y="1403"/>
                    <a:pt x="1020" y="1403"/>
                    <a:pt x="1020" y="1403"/>
                  </a:cubicBezTo>
                  <a:cubicBezTo>
                    <a:pt x="1012" y="1403"/>
                    <a:pt x="1012" y="1403"/>
                    <a:pt x="1012" y="1403"/>
                  </a:cubicBezTo>
                  <a:cubicBezTo>
                    <a:pt x="1012" y="1376"/>
                    <a:pt x="1012" y="1376"/>
                    <a:pt x="1012" y="1376"/>
                  </a:cubicBezTo>
                  <a:cubicBezTo>
                    <a:pt x="999" y="1376"/>
                    <a:pt x="999" y="1376"/>
                    <a:pt x="999" y="1376"/>
                  </a:cubicBezTo>
                  <a:cubicBezTo>
                    <a:pt x="988" y="1359"/>
                    <a:pt x="988" y="1359"/>
                    <a:pt x="988" y="1359"/>
                  </a:cubicBezTo>
                  <a:cubicBezTo>
                    <a:pt x="969" y="1381"/>
                    <a:pt x="969" y="1381"/>
                    <a:pt x="969" y="1381"/>
                  </a:cubicBezTo>
                  <a:cubicBezTo>
                    <a:pt x="969" y="1224"/>
                    <a:pt x="969" y="1224"/>
                    <a:pt x="969" y="1224"/>
                  </a:cubicBezTo>
                  <a:cubicBezTo>
                    <a:pt x="943" y="1224"/>
                    <a:pt x="943" y="1224"/>
                    <a:pt x="943" y="1224"/>
                  </a:cubicBezTo>
                  <a:cubicBezTo>
                    <a:pt x="943" y="1212"/>
                    <a:pt x="943" y="1212"/>
                    <a:pt x="943" y="1212"/>
                  </a:cubicBezTo>
                  <a:cubicBezTo>
                    <a:pt x="969" y="1212"/>
                    <a:pt x="969" y="1212"/>
                    <a:pt x="969" y="1212"/>
                  </a:cubicBezTo>
                  <a:cubicBezTo>
                    <a:pt x="969" y="1204"/>
                    <a:pt x="969" y="1204"/>
                    <a:pt x="969" y="1204"/>
                  </a:cubicBezTo>
                  <a:cubicBezTo>
                    <a:pt x="847" y="1204"/>
                    <a:pt x="847" y="1204"/>
                    <a:pt x="847" y="1204"/>
                  </a:cubicBezTo>
                  <a:cubicBezTo>
                    <a:pt x="847" y="1211"/>
                    <a:pt x="847" y="1211"/>
                    <a:pt x="847" y="1211"/>
                  </a:cubicBezTo>
                  <a:cubicBezTo>
                    <a:pt x="857" y="1211"/>
                    <a:pt x="857" y="1211"/>
                    <a:pt x="857" y="1211"/>
                  </a:cubicBezTo>
                  <a:cubicBezTo>
                    <a:pt x="857" y="1224"/>
                    <a:pt x="857" y="1224"/>
                    <a:pt x="857" y="1224"/>
                  </a:cubicBezTo>
                  <a:cubicBezTo>
                    <a:pt x="843" y="1224"/>
                    <a:pt x="843" y="1224"/>
                    <a:pt x="843" y="1224"/>
                  </a:cubicBezTo>
                  <a:cubicBezTo>
                    <a:pt x="843" y="1375"/>
                    <a:pt x="843" y="1375"/>
                    <a:pt x="843" y="1375"/>
                  </a:cubicBezTo>
                  <a:cubicBezTo>
                    <a:pt x="828" y="1375"/>
                    <a:pt x="828" y="1375"/>
                    <a:pt x="828" y="1375"/>
                  </a:cubicBezTo>
                  <a:cubicBezTo>
                    <a:pt x="828" y="1387"/>
                    <a:pt x="828" y="1387"/>
                    <a:pt x="828" y="1387"/>
                  </a:cubicBezTo>
                  <a:cubicBezTo>
                    <a:pt x="816" y="1387"/>
                    <a:pt x="816" y="1387"/>
                    <a:pt x="816" y="1387"/>
                  </a:cubicBezTo>
                  <a:cubicBezTo>
                    <a:pt x="816" y="1403"/>
                    <a:pt x="816" y="1403"/>
                    <a:pt x="816" y="1403"/>
                  </a:cubicBezTo>
                  <a:cubicBezTo>
                    <a:pt x="804" y="1403"/>
                    <a:pt x="804" y="1403"/>
                    <a:pt x="804" y="1403"/>
                  </a:cubicBezTo>
                  <a:cubicBezTo>
                    <a:pt x="787" y="1393"/>
                    <a:pt x="787" y="1393"/>
                    <a:pt x="787" y="1393"/>
                  </a:cubicBezTo>
                  <a:cubicBezTo>
                    <a:pt x="787" y="1193"/>
                    <a:pt x="787" y="1193"/>
                    <a:pt x="787" y="1193"/>
                  </a:cubicBezTo>
                  <a:cubicBezTo>
                    <a:pt x="691" y="1193"/>
                    <a:pt x="691" y="1193"/>
                    <a:pt x="691" y="1193"/>
                  </a:cubicBezTo>
                  <a:cubicBezTo>
                    <a:pt x="691" y="1427"/>
                    <a:pt x="691" y="1427"/>
                    <a:pt x="691" y="1427"/>
                  </a:cubicBezTo>
                  <a:cubicBezTo>
                    <a:pt x="664" y="1427"/>
                    <a:pt x="664" y="1427"/>
                    <a:pt x="664" y="1427"/>
                  </a:cubicBezTo>
                  <a:cubicBezTo>
                    <a:pt x="664" y="1445"/>
                    <a:pt x="664" y="1445"/>
                    <a:pt x="664" y="1445"/>
                  </a:cubicBezTo>
                  <a:cubicBezTo>
                    <a:pt x="640" y="1445"/>
                    <a:pt x="640" y="1445"/>
                    <a:pt x="640" y="1445"/>
                  </a:cubicBezTo>
                  <a:cubicBezTo>
                    <a:pt x="640" y="1436"/>
                    <a:pt x="640" y="1436"/>
                    <a:pt x="640" y="1436"/>
                  </a:cubicBezTo>
                  <a:cubicBezTo>
                    <a:pt x="625" y="1436"/>
                    <a:pt x="625" y="1436"/>
                    <a:pt x="625" y="1436"/>
                  </a:cubicBezTo>
                  <a:cubicBezTo>
                    <a:pt x="625" y="1237"/>
                    <a:pt x="625" y="1237"/>
                    <a:pt x="625" y="1237"/>
                  </a:cubicBezTo>
                  <a:cubicBezTo>
                    <a:pt x="601" y="1237"/>
                    <a:pt x="601" y="1237"/>
                    <a:pt x="601" y="1237"/>
                  </a:cubicBezTo>
                  <a:cubicBezTo>
                    <a:pt x="601" y="1228"/>
                    <a:pt x="601" y="1228"/>
                    <a:pt x="601" y="1228"/>
                  </a:cubicBezTo>
                  <a:cubicBezTo>
                    <a:pt x="536" y="1228"/>
                    <a:pt x="536" y="1228"/>
                    <a:pt x="536" y="1228"/>
                  </a:cubicBezTo>
                  <a:cubicBezTo>
                    <a:pt x="536" y="1241"/>
                    <a:pt x="536" y="1241"/>
                    <a:pt x="536" y="1241"/>
                  </a:cubicBezTo>
                  <a:cubicBezTo>
                    <a:pt x="515" y="1241"/>
                    <a:pt x="515" y="1241"/>
                    <a:pt x="515" y="1241"/>
                  </a:cubicBezTo>
                  <a:cubicBezTo>
                    <a:pt x="515" y="1227"/>
                    <a:pt x="515" y="1227"/>
                    <a:pt x="515" y="1227"/>
                  </a:cubicBezTo>
                  <a:cubicBezTo>
                    <a:pt x="501" y="1227"/>
                    <a:pt x="501" y="1227"/>
                    <a:pt x="501" y="1227"/>
                  </a:cubicBezTo>
                  <a:cubicBezTo>
                    <a:pt x="501" y="1227"/>
                    <a:pt x="487" y="1169"/>
                    <a:pt x="456" y="1169"/>
                  </a:cubicBezTo>
                  <a:cubicBezTo>
                    <a:pt x="425" y="1169"/>
                    <a:pt x="401" y="1224"/>
                    <a:pt x="401" y="1224"/>
                  </a:cubicBezTo>
                  <a:cubicBezTo>
                    <a:pt x="392" y="1224"/>
                    <a:pt x="392" y="1224"/>
                    <a:pt x="392" y="1224"/>
                  </a:cubicBezTo>
                  <a:cubicBezTo>
                    <a:pt x="392" y="1243"/>
                    <a:pt x="392" y="1243"/>
                    <a:pt x="392" y="1243"/>
                  </a:cubicBezTo>
                  <a:cubicBezTo>
                    <a:pt x="373" y="1243"/>
                    <a:pt x="373" y="1243"/>
                    <a:pt x="373" y="1243"/>
                  </a:cubicBezTo>
                  <a:cubicBezTo>
                    <a:pt x="373" y="1233"/>
                    <a:pt x="373" y="1233"/>
                    <a:pt x="373" y="1233"/>
                  </a:cubicBezTo>
                  <a:cubicBezTo>
                    <a:pt x="320" y="1233"/>
                    <a:pt x="320" y="1233"/>
                    <a:pt x="320" y="1233"/>
                  </a:cubicBezTo>
                  <a:cubicBezTo>
                    <a:pt x="320" y="1245"/>
                    <a:pt x="320" y="1245"/>
                    <a:pt x="320" y="1245"/>
                  </a:cubicBezTo>
                  <a:cubicBezTo>
                    <a:pt x="303" y="1245"/>
                    <a:pt x="303" y="1245"/>
                    <a:pt x="303" y="1245"/>
                  </a:cubicBezTo>
                  <a:cubicBezTo>
                    <a:pt x="288" y="1257"/>
                    <a:pt x="288" y="1257"/>
                    <a:pt x="288" y="1257"/>
                  </a:cubicBezTo>
                  <a:cubicBezTo>
                    <a:pt x="288" y="1331"/>
                    <a:pt x="288" y="1331"/>
                    <a:pt x="288" y="1331"/>
                  </a:cubicBezTo>
                  <a:cubicBezTo>
                    <a:pt x="268" y="1331"/>
                    <a:pt x="268" y="1331"/>
                    <a:pt x="268" y="1331"/>
                  </a:cubicBezTo>
                  <a:cubicBezTo>
                    <a:pt x="268" y="1373"/>
                    <a:pt x="268" y="1373"/>
                    <a:pt x="268" y="1373"/>
                  </a:cubicBezTo>
                  <a:cubicBezTo>
                    <a:pt x="252" y="1373"/>
                    <a:pt x="252" y="1373"/>
                    <a:pt x="252" y="1373"/>
                  </a:cubicBezTo>
                  <a:cubicBezTo>
                    <a:pt x="252" y="1325"/>
                    <a:pt x="252" y="1325"/>
                    <a:pt x="252" y="1325"/>
                  </a:cubicBezTo>
                  <a:cubicBezTo>
                    <a:pt x="236" y="1325"/>
                    <a:pt x="236" y="1325"/>
                    <a:pt x="236" y="1325"/>
                  </a:cubicBezTo>
                  <a:cubicBezTo>
                    <a:pt x="236" y="1342"/>
                    <a:pt x="236" y="1342"/>
                    <a:pt x="236" y="1342"/>
                  </a:cubicBezTo>
                  <a:cubicBezTo>
                    <a:pt x="218" y="1342"/>
                    <a:pt x="218" y="1342"/>
                    <a:pt x="218" y="1342"/>
                  </a:cubicBezTo>
                  <a:cubicBezTo>
                    <a:pt x="218" y="1331"/>
                    <a:pt x="218" y="1331"/>
                    <a:pt x="218" y="1331"/>
                  </a:cubicBezTo>
                  <a:cubicBezTo>
                    <a:pt x="195" y="1331"/>
                    <a:pt x="195" y="1331"/>
                    <a:pt x="195" y="1331"/>
                  </a:cubicBezTo>
                  <a:cubicBezTo>
                    <a:pt x="195" y="1312"/>
                    <a:pt x="195" y="1312"/>
                    <a:pt x="195" y="1312"/>
                  </a:cubicBezTo>
                  <a:cubicBezTo>
                    <a:pt x="182" y="1299"/>
                    <a:pt x="182" y="1299"/>
                    <a:pt x="182" y="1299"/>
                  </a:cubicBezTo>
                  <a:cubicBezTo>
                    <a:pt x="168" y="1283"/>
                    <a:pt x="168" y="1283"/>
                    <a:pt x="168" y="1283"/>
                  </a:cubicBezTo>
                  <a:cubicBezTo>
                    <a:pt x="134" y="1283"/>
                    <a:pt x="134" y="1283"/>
                    <a:pt x="134" y="1283"/>
                  </a:cubicBezTo>
                  <a:cubicBezTo>
                    <a:pt x="102" y="1307"/>
                    <a:pt x="102" y="1307"/>
                    <a:pt x="102" y="1307"/>
                  </a:cubicBezTo>
                  <a:cubicBezTo>
                    <a:pt x="78" y="1307"/>
                    <a:pt x="78" y="1307"/>
                    <a:pt x="78" y="1307"/>
                  </a:cubicBezTo>
                  <a:cubicBezTo>
                    <a:pt x="78" y="1401"/>
                    <a:pt x="78" y="1401"/>
                    <a:pt x="78" y="1401"/>
                  </a:cubicBezTo>
                  <a:cubicBezTo>
                    <a:pt x="56" y="1357"/>
                    <a:pt x="56" y="1357"/>
                    <a:pt x="56" y="1357"/>
                  </a:cubicBezTo>
                  <a:cubicBezTo>
                    <a:pt x="56" y="1333"/>
                    <a:pt x="56" y="1333"/>
                    <a:pt x="56" y="1333"/>
                  </a:cubicBezTo>
                  <a:cubicBezTo>
                    <a:pt x="0" y="1333"/>
                    <a:pt x="0" y="1333"/>
                    <a:pt x="0" y="1333"/>
                  </a:cubicBezTo>
                  <a:cubicBezTo>
                    <a:pt x="0" y="1542"/>
                    <a:pt x="0" y="1542"/>
                    <a:pt x="0" y="1542"/>
                  </a:cubicBezTo>
                  <a:cubicBezTo>
                    <a:pt x="8000" y="1542"/>
                    <a:pt x="8000" y="1542"/>
                    <a:pt x="8000" y="1542"/>
                  </a:cubicBezTo>
                  <a:cubicBezTo>
                    <a:pt x="8000" y="1472"/>
                    <a:pt x="8000" y="1472"/>
                    <a:pt x="8000" y="1472"/>
                  </a:cubicBezTo>
                  <a:lnTo>
                    <a:pt x="7978" y="1472"/>
                  </a:lnTo>
                  <a:close/>
                  <a:moveTo>
                    <a:pt x="3369" y="1457"/>
                  </a:moveTo>
                  <a:cubicBezTo>
                    <a:pt x="3356" y="1457"/>
                    <a:pt x="3356" y="1457"/>
                    <a:pt x="3356" y="1457"/>
                  </a:cubicBezTo>
                  <a:cubicBezTo>
                    <a:pt x="3356" y="1408"/>
                    <a:pt x="3356" y="1408"/>
                    <a:pt x="3356" y="1408"/>
                  </a:cubicBezTo>
                  <a:cubicBezTo>
                    <a:pt x="3369" y="1408"/>
                    <a:pt x="3369" y="1408"/>
                    <a:pt x="3369" y="1408"/>
                  </a:cubicBezTo>
                  <a:lnTo>
                    <a:pt x="3369" y="1457"/>
                  </a:lnTo>
                  <a:close/>
                  <a:moveTo>
                    <a:pt x="3369" y="1389"/>
                  </a:moveTo>
                  <a:cubicBezTo>
                    <a:pt x="3356" y="1389"/>
                    <a:pt x="3356" y="1389"/>
                    <a:pt x="3356" y="1389"/>
                  </a:cubicBezTo>
                  <a:cubicBezTo>
                    <a:pt x="3356" y="1335"/>
                    <a:pt x="3356" y="1335"/>
                    <a:pt x="3356" y="1335"/>
                  </a:cubicBezTo>
                  <a:cubicBezTo>
                    <a:pt x="3369" y="1335"/>
                    <a:pt x="3369" y="1335"/>
                    <a:pt x="3369" y="1335"/>
                  </a:cubicBezTo>
                  <a:lnTo>
                    <a:pt x="3369" y="1389"/>
                  </a:lnTo>
                  <a:close/>
                  <a:moveTo>
                    <a:pt x="3356" y="1141"/>
                  </a:moveTo>
                  <a:cubicBezTo>
                    <a:pt x="3356" y="1098"/>
                    <a:pt x="3356" y="1098"/>
                    <a:pt x="3356" y="1098"/>
                  </a:cubicBezTo>
                  <a:cubicBezTo>
                    <a:pt x="3356" y="1098"/>
                    <a:pt x="3373" y="1103"/>
                    <a:pt x="3373" y="1119"/>
                  </a:cubicBezTo>
                  <a:cubicBezTo>
                    <a:pt x="3373" y="1136"/>
                    <a:pt x="3356" y="1141"/>
                    <a:pt x="3356" y="1141"/>
                  </a:cubicBezTo>
                  <a:close/>
                  <a:moveTo>
                    <a:pt x="3356" y="1060"/>
                  </a:moveTo>
                  <a:cubicBezTo>
                    <a:pt x="3356" y="1024"/>
                    <a:pt x="3356" y="1024"/>
                    <a:pt x="3356" y="1024"/>
                  </a:cubicBezTo>
                  <a:cubicBezTo>
                    <a:pt x="3356" y="1024"/>
                    <a:pt x="3373" y="1029"/>
                    <a:pt x="3373" y="1042"/>
                  </a:cubicBezTo>
                  <a:cubicBezTo>
                    <a:pt x="3373" y="1055"/>
                    <a:pt x="3356" y="1060"/>
                    <a:pt x="3356" y="1060"/>
                  </a:cubicBezTo>
                  <a:close/>
                  <a:moveTo>
                    <a:pt x="3356" y="988"/>
                  </a:moveTo>
                  <a:cubicBezTo>
                    <a:pt x="3356" y="950"/>
                    <a:pt x="3356" y="950"/>
                    <a:pt x="3356" y="950"/>
                  </a:cubicBezTo>
                  <a:cubicBezTo>
                    <a:pt x="3356" y="950"/>
                    <a:pt x="3373" y="953"/>
                    <a:pt x="3373" y="969"/>
                  </a:cubicBezTo>
                  <a:cubicBezTo>
                    <a:pt x="3373" y="985"/>
                    <a:pt x="3356" y="988"/>
                    <a:pt x="3356" y="988"/>
                  </a:cubicBezTo>
                  <a:close/>
                  <a:moveTo>
                    <a:pt x="3356" y="911"/>
                  </a:moveTo>
                  <a:cubicBezTo>
                    <a:pt x="3356" y="872"/>
                    <a:pt x="3356" y="872"/>
                    <a:pt x="3356" y="872"/>
                  </a:cubicBezTo>
                  <a:cubicBezTo>
                    <a:pt x="3356" y="872"/>
                    <a:pt x="3373" y="878"/>
                    <a:pt x="3373" y="891"/>
                  </a:cubicBezTo>
                  <a:cubicBezTo>
                    <a:pt x="3373" y="905"/>
                    <a:pt x="3356" y="911"/>
                    <a:pt x="3356" y="911"/>
                  </a:cubicBezTo>
                  <a:close/>
                  <a:moveTo>
                    <a:pt x="3356" y="835"/>
                  </a:moveTo>
                  <a:cubicBezTo>
                    <a:pt x="3356" y="796"/>
                    <a:pt x="3356" y="796"/>
                    <a:pt x="3356" y="796"/>
                  </a:cubicBezTo>
                  <a:cubicBezTo>
                    <a:pt x="3356" y="796"/>
                    <a:pt x="3373" y="800"/>
                    <a:pt x="3373" y="815"/>
                  </a:cubicBezTo>
                  <a:cubicBezTo>
                    <a:pt x="3373" y="831"/>
                    <a:pt x="3356" y="835"/>
                    <a:pt x="3356" y="835"/>
                  </a:cubicBezTo>
                  <a:close/>
                  <a:moveTo>
                    <a:pt x="3356" y="756"/>
                  </a:moveTo>
                  <a:cubicBezTo>
                    <a:pt x="3356" y="718"/>
                    <a:pt x="3356" y="718"/>
                    <a:pt x="3356" y="718"/>
                  </a:cubicBezTo>
                  <a:cubicBezTo>
                    <a:pt x="3356" y="718"/>
                    <a:pt x="3373" y="720"/>
                    <a:pt x="3373" y="737"/>
                  </a:cubicBezTo>
                  <a:cubicBezTo>
                    <a:pt x="3373" y="754"/>
                    <a:pt x="3356" y="756"/>
                    <a:pt x="3356" y="756"/>
                  </a:cubicBezTo>
                  <a:close/>
                  <a:moveTo>
                    <a:pt x="5556" y="570"/>
                  </a:moveTo>
                  <a:cubicBezTo>
                    <a:pt x="5508" y="582"/>
                    <a:pt x="5508" y="582"/>
                    <a:pt x="5508" y="582"/>
                  </a:cubicBezTo>
                  <a:cubicBezTo>
                    <a:pt x="5490" y="529"/>
                    <a:pt x="5490" y="529"/>
                    <a:pt x="5490" y="529"/>
                  </a:cubicBezTo>
                  <a:cubicBezTo>
                    <a:pt x="5566" y="508"/>
                    <a:pt x="5566" y="508"/>
                    <a:pt x="5566" y="508"/>
                  </a:cubicBezTo>
                  <a:lnTo>
                    <a:pt x="5556" y="570"/>
                  </a:lnTo>
                  <a:close/>
                </a:path>
              </a:pathLst>
            </a:custGeom>
            <a:noFill/>
            <a:ln w="9525">
              <a:solidFill>
                <a:srgbClr val="000000"/>
              </a:solidFill>
              <a:bevel/>
              <a:headEnd/>
              <a:tailEnd/>
            </a:ln>
            <a:extLst>
              <a:ext uri="{909E8E84-426E-40DD-AFC4-6F175D3DCCD1}">
                <a14:hiddenFill xmlns:a14="http://schemas.microsoft.com/office/drawing/2010/main">
                  <a:solidFill>
                    <a:srgbClr val="FFFFFF"/>
                  </a:solidFill>
                </a14:hiddenFill>
              </a:ext>
            </a:extLst>
          </p:spPr>
          <p:txBody>
            <a:bodyPr lIns="121920" tIns="60960" rIns="121920" bIns="60960"/>
            <a:lstStyle/>
            <a:p>
              <a:endParaRPr lang="zh-CN" altLang="en-US"/>
            </a:p>
          </p:txBody>
        </p:sp>
      </p:grpSp>
    </p:spTree>
    <p:extLst>
      <p:ext uri="{BB962C8B-B14F-4D97-AF65-F5344CB8AC3E}">
        <p14:creationId xmlns:p14="http://schemas.microsoft.com/office/powerpoint/2010/main" val="49077458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图片 4" descr="BK.jpg">
            <a:extLst>
              <a:ext uri="{FF2B5EF4-FFF2-40B4-BE49-F238E27FC236}">
                <a16:creationId xmlns:a16="http://schemas.microsoft.com/office/drawing/2014/main" id="{63DCF0DA-F2DC-644A-9369-7AFFF0B6E5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a:extLst>
              <a:ext uri="{FF2B5EF4-FFF2-40B4-BE49-F238E27FC236}">
                <a16:creationId xmlns:a16="http://schemas.microsoft.com/office/drawing/2014/main" id="{8D4ED2CE-0C27-214E-BBA8-C1539FFEB33B}"/>
              </a:ext>
            </a:extLst>
          </p:cNvPr>
          <p:cNvSpPr/>
          <p:nvPr/>
        </p:nvSpPr>
        <p:spPr>
          <a:xfrm>
            <a:off x="4286250" y="0"/>
            <a:ext cx="714375" cy="220503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a:extLst>
              <a:ext uri="{FF2B5EF4-FFF2-40B4-BE49-F238E27FC236}">
                <a16:creationId xmlns:a16="http://schemas.microsoft.com/office/drawing/2014/main" id="{FE2BBBB3-E0B6-F44A-BB81-1D13CE61F1FC}"/>
              </a:ext>
            </a:extLst>
          </p:cNvPr>
          <p:cNvSpPr/>
          <p:nvPr/>
        </p:nvSpPr>
        <p:spPr>
          <a:xfrm>
            <a:off x="4286250" y="4292600"/>
            <a:ext cx="714375" cy="25654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820" name="TextBox 6">
            <a:extLst>
              <a:ext uri="{FF2B5EF4-FFF2-40B4-BE49-F238E27FC236}">
                <a16:creationId xmlns:a16="http://schemas.microsoft.com/office/drawing/2014/main" id="{AD181016-99C0-634F-89DB-8F9C666195DC}"/>
              </a:ext>
            </a:extLst>
          </p:cNvPr>
          <p:cNvSpPr txBox="1">
            <a:spLocks noChangeArrowheads="1"/>
          </p:cNvSpPr>
          <p:nvPr/>
        </p:nvSpPr>
        <p:spPr bwMode="auto">
          <a:xfrm>
            <a:off x="2741613" y="2619375"/>
            <a:ext cx="377539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7000" b="1" dirty="0">
                <a:solidFill>
                  <a:srgbClr val="262626"/>
                </a:solidFill>
                <a:latin typeface="微软雅黑" panose="020B0503020204020204" pitchFamily="34" charset="-122"/>
                <a:ea typeface="微软雅黑" panose="020B0503020204020204" pitchFamily="34" charset="-122"/>
              </a:rPr>
              <a:t>考试安排</a:t>
            </a:r>
          </a:p>
        </p:txBody>
      </p:sp>
      <p:sp>
        <p:nvSpPr>
          <p:cNvPr id="15" name="文本框 20">
            <a:extLst>
              <a:ext uri="{FF2B5EF4-FFF2-40B4-BE49-F238E27FC236}">
                <a16:creationId xmlns:a16="http://schemas.microsoft.com/office/drawing/2014/main" id="{6CE82F0B-967E-9E49-8E67-24D67ECBA337}"/>
              </a:ext>
            </a:extLst>
          </p:cNvPr>
          <p:cNvSpPr txBox="1"/>
          <p:nvPr/>
        </p:nvSpPr>
        <p:spPr bwMode="auto">
          <a:xfrm>
            <a:off x="4356100" y="1519238"/>
            <a:ext cx="708025" cy="554037"/>
          </a:xfrm>
          <a:prstGeom prst="rect">
            <a:avLst/>
          </a:prstGeom>
          <a:noFill/>
        </p:spPr>
        <p:txBody>
          <a:bodyPr>
            <a:spAutoFit/>
          </a:bodyPr>
          <a:lstStyle/>
          <a:p>
            <a:pPr fontAlgn="auto">
              <a:spcBef>
                <a:spcPts val="0"/>
              </a:spcBef>
              <a:spcAft>
                <a:spcPts val="0"/>
              </a:spcAft>
              <a:defRPr/>
            </a:pPr>
            <a:r>
              <a:rPr lang="zh-CN" altLang="en-US" sz="3000" b="1" spc="300">
                <a:solidFill>
                  <a:schemeClr val="bg1"/>
                </a:solidFill>
                <a:latin typeface="Arial Black" pitchFamily="34" charset="0"/>
                <a:ea typeface="微软雅黑" panose="020B0503020204020204" pitchFamily="34" charset="-122"/>
              </a:rPr>
              <a:t>二</a:t>
            </a:r>
            <a:endParaRPr lang="zh-HK" altLang="en-US" sz="3000" b="1" spc="300" dirty="0">
              <a:solidFill>
                <a:schemeClr val="bg1"/>
              </a:solidFill>
              <a:latin typeface="Arial Black" pitchFamily="34" charset="0"/>
              <a:ea typeface="微软雅黑" panose="020B0503020204020204" pitchFamily="34" charset="-122"/>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图片 4" descr="BK.jpg">
            <a:extLst>
              <a:ext uri="{FF2B5EF4-FFF2-40B4-BE49-F238E27FC236}">
                <a16:creationId xmlns:a16="http://schemas.microsoft.com/office/drawing/2014/main" id="{3C683573-5306-224F-91D1-FB2DD723CF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80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圆角矩形 4">
            <a:extLst>
              <a:ext uri="{FF2B5EF4-FFF2-40B4-BE49-F238E27FC236}">
                <a16:creationId xmlns:a16="http://schemas.microsoft.com/office/drawing/2014/main" id="{4FAF790D-6490-EE4C-835D-B6B053F09583}"/>
              </a:ext>
            </a:extLst>
          </p:cNvPr>
          <p:cNvSpPr/>
          <p:nvPr/>
        </p:nvSpPr>
        <p:spPr>
          <a:xfrm>
            <a:off x="660400" y="3506788"/>
            <a:ext cx="7953375" cy="2879725"/>
          </a:xfrm>
          <a:prstGeom prst="roundRect">
            <a:avLst/>
          </a:prstGeom>
          <a:solidFill>
            <a:schemeClr val="accent1">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
        <p:nvSpPr>
          <p:cNvPr id="22" name="矩形 21">
            <a:extLst>
              <a:ext uri="{FF2B5EF4-FFF2-40B4-BE49-F238E27FC236}">
                <a16:creationId xmlns:a16="http://schemas.microsoft.com/office/drawing/2014/main" id="{00CD7820-B064-874C-9133-164A14D2C589}"/>
              </a:ext>
            </a:extLst>
          </p:cNvPr>
          <p:cNvSpPr/>
          <p:nvPr/>
        </p:nvSpPr>
        <p:spPr>
          <a:xfrm>
            <a:off x="0" y="0"/>
            <a:ext cx="9144000" cy="10001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892" name="矩形 71">
            <a:extLst>
              <a:ext uri="{FF2B5EF4-FFF2-40B4-BE49-F238E27FC236}">
                <a16:creationId xmlns:a16="http://schemas.microsoft.com/office/drawing/2014/main" id="{3672C94F-5F4A-9940-AFB4-99C46F6B785C}"/>
              </a:ext>
            </a:extLst>
          </p:cNvPr>
          <p:cNvSpPr>
            <a:spLocks noChangeArrowheads="1"/>
          </p:cNvSpPr>
          <p:nvPr/>
        </p:nvSpPr>
        <p:spPr bwMode="auto">
          <a:xfrm>
            <a:off x="1092200" y="3651250"/>
            <a:ext cx="7572375" cy="1640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800" b="1" dirty="0">
                <a:solidFill>
                  <a:srgbClr val="262626"/>
                </a:solidFill>
                <a:latin typeface="微软雅黑" panose="020B0503020204020204" pitchFamily="34" charset="-122"/>
                <a:ea typeface="微软雅黑" panose="020B0503020204020204" pitchFamily="34" charset="-122"/>
              </a:rPr>
              <a:t>初中学业水平考试的考试科目包括</a:t>
            </a:r>
            <a:r>
              <a:rPr lang="zh-CN" altLang="en-US" sz="1800" b="1" dirty="0">
                <a:solidFill>
                  <a:srgbClr val="262626"/>
                </a:solidFill>
                <a:latin typeface="SimHei" panose="02010609060101010101" pitchFamily="49" charset="-122"/>
                <a:ea typeface="SimHei" panose="02010609060101010101" pitchFamily="49" charset="-122"/>
              </a:rPr>
              <a:t>：</a:t>
            </a:r>
            <a:endParaRPr lang="en-US" altLang="zh-CN" sz="1800" b="1" dirty="0">
              <a:solidFill>
                <a:srgbClr val="262626"/>
              </a:solidFill>
              <a:latin typeface="SimHei" panose="02010609060101010101" pitchFamily="49" charset="-122"/>
              <a:ea typeface="SimHei" panose="02010609060101010101" pitchFamily="49" charset="-122"/>
            </a:endParaRPr>
          </a:p>
          <a:p>
            <a:pPr>
              <a:lnSpc>
                <a:spcPct val="150000"/>
              </a:lnSpc>
              <a:spcBef>
                <a:spcPct val="0"/>
              </a:spcBef>
              <a:buFontTx/>
              <a:buNone/>
            </a:pPr>
            <a:r>
              <a:rPr lang="zh-CN" altLang="zh-CN" sz="1700" b="1" dirty="0">
                <a:solidFill>
                  <a:schemeClr val="tx2"/>
                </a:solidFill>
                <a:latin typeface="微软雅黑" panose="020B0503020204020204" pitchFamily="34" charset="-122"/>
                <a:ea typeface="微软雅黑" panose="020B0503020204020204" pitchFamily="34" charset="-122"/>
              </a:rPr>
              <a:t>语文、数学、外语、</a:t>
            </a:r>
            <a:r>
              <a:rPr lang="zh-CN" altLang="en-US" sz="1700" b="1" dirty="0">
                <a:solidFill>
                  <a:schemeClr val="tx2"/>
                </a:solidFill>
                <a:latin typeface="微软雅黑" panose="020B0503020204020204" pitchFamily="34" charset="-122"/>
                <a:ea typeface="微软雅黑" panose="020B0503020204020204" pitchFamily="34" charset="-122"/>
              </a:rPr>
              <a:t>道德与法治（</a:t>
            </a:r>
            <a:r>
              <a:rPr lang="zh-CN" altLang="zh-CN" sz="1700" b="1" dirty="0">
                <a:solidFill>
                  <a:schemeClr val="tx2"/>
                </a:solidFill>
                <a:latin typeface="微软雅黑" panose="020B0503020204020204" pitchFamily="34" charset="-122"/>
                <a:ea typeface="微软雅黑" panose="020B0503020204020204" pitchFamily="34" charset="-122"/>
              </a:rPr>
              <a:t>思想品德</a:t>
            </a:r>
            <a:r>
              <a:rPr lang="zh-CN" altLang="en-US" sz="1700" b="1" dirty="0">
                <a:solidFill>
                  <a:schemeClr val="tx2"/>
                </a:solidFill>
                <a:latin typeface="微软雅黑" panose="020B0503020204020204" pitchFamily="34" charset="-122"/>
                <a:ea typeface="微软雅黑" panose="020B0503020204020204" pitchFamily="34" charset="-122"/>
              </a:rPr>
              <a:t>）</a:t>
            </a:r>
            <a:r>
              <a:rPr lang="zh-CN" altLang="zh-CN" sz="1700" b="1" dirty="0">
                <a:solidFill>
                  <a:schemeClr val="tx2"/>
                </a:solidFill>
                <a:latin typeface="微软雅黑" panose="020B0503020204020204" pitchFamily="34" charset="-122"/>
                <a:ea typeface="微软雅黑" panose="020B0503020204020204" pitchFamily="34" charset="-122"/>
              </a:rPr>
              <a:t>、历史、地理、物理、化学、</a:t>
            </a:r>
            <a:endParaRPr lang="en-US" altLang="zh-CN" sz="1700" b="1" dirty="0">
              <a:solidFill>
                <a:schemeClr val="tx2"/>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zh-CN" sz="1700" b="1" dirty="0">
                <a:solidFill>
                  <a:schemeClr val="tx2"/>
                </a:solidFill>
                <a:latin typeface="微软雅黑" panose="020B0503020204020204" pitchFamily="34" charset="-122"/>
                <a:ea typeface="微软雅黑" panose="020B0503020204020204" pitchFamily="34" charset="-122"/>
              </a:rPr>
              <a:t>生命科学、信息科技、体育与健身、科学、社会、艺术</a:t>
            </a:r>
            <a:r>
              <a:rPr lang="zh-CN" altLang="en-US" sz="1700" b="1" dirty="0">
                <a:solidFill>
                  <a:schemeClr val="tx2"/>
                </a:solidFill>
                <a:latin typeface="微软雅黑" panose="020B0503020204020204" pitchFamily="34" charset="-122"/>
                <a:ea typeface="微软雅黑" panose="020B0503020204020204" pitchFamily="34" charset="-122"/>
              </a:rPr>
              <a:t>（包括音乐和美术）</a:t>
            </a:r>
            <a:endParaRPr lang="en-US" altLang="zh-CN" sz="1700" b="1" dirty="0">
              <a:solidFill>
                <a:schemeClr val="tx2"/>
              </a:solidFill>
              <a:latin typeface="微软雅黑" panose="020B0503020204020204" pitchFamily="34" charset="-122"/>
              <a:ea typeface="微软雅黑" panose="020B0503020204020204" pitchFamily="34" charset="-122"/>
            </a:endParaRPr>
          </a:p>
          <a:p>
            <a:pPr>
              <a:lnSpc>
                <a:spcPct val="150000"/>
              </a:lnSpc>
              <a:spcBef>
                <a:spcPct val="0"/>
              </a:spcBef>
              <a:buFontTx/>
              <a:buNone/>
            </a:pPr>
            <a:r>
              <a:rPr lang="zh-CN" altLang="en-US" sz="1700" b="1" dirty="0">
                <a:solidFill>
                  <a:schemeClr val="tx2"/>
                </a:solidFill>
                <a:latin typeface="微软雅黑" panose="020B0503020204020204" pitchFamily="34" charset="-122"/>
                <a:ea typeface="微软雅黑" panose="020B0503020204020204" pitchFamily="34" charset="-122"/>
              </a:rPr>
              <a:t>和</a:t>
            </a:r>
            <a:r>
              <a:rPr lang="zh-CN" altLang="zh-CN" sz="1700" b="1" dirty="0">
                <a:solidFill>
                  <a:schemeClr val="tx2"/>
                </a:solidFill>
                <a:latin typeface="微软雅黑" panose="020B0503020204020204" pitchFamily="34" charset="-122"/>
                <a:ea typeface="微软雅黑" panose="020B0503020204020204" pitchFamily="34" charset="-122"/>
              </a:rPr>
              <a:t>劳动技术</a:t>
            </a:r>
            <a:r>
              <a:rPr lang="zh-CN" altLang="en-US" sz="1700" b="1" dirty="0">
                <a:solidFill>
                  <a:schemeClr val="tx2"/>
                </a:solidFill>
                <a:latin typeface="微软雅黑" panose="020B0503020204020204" pitchFamily="34" charset="-122"/>
                <a:ea typeface="微软雅黑" panose="020B0503020204020204" pitchFamily="34" charset="-122"/>
              </a:rPr>
              <a:t> </a:t>
            </a:r>
            <a:r>
              <a:rPr lang="zh-CN" altLang="en-US" sz="1700" b="1" dirty="0">
                <a:solidFill>
                  <a:srgbClr val="950000"/>
                </a:solidFill>
                <a:latin typeface="微软雅黑" panose="020B0503020204020204" pitchFamily="34" charset="-122"/>
                <a:ea typeface="微软雅黑" panose="020B0503020204020204" pitchFamily="34" charset="-122"/>
              </a:rPr>
              <a:t>共 </a:t>
            </a:r>
            <a:r>
              <a:rPr lang="en-US" altLang="zh-CN" sz="1700" b="1" dirty="0">
                <a:solidFill>
                  <a:srgbClr val="950000"/>
                </a:solidFill>
                <a:latin typeface="Arial Black" panose="020B0604020202020204" pitchFamily="34" charset="0"/>
              </a:rPr>
              <a:t>15</a:t>
            </a:r>
            <a:r>
              <a:rPr lang="en-US" altLang="zh-CN" sz="1700" b="1" dirty="0">
                <a:solidFill>
                  <a:srgbClr val="950000"/>
                </a:solidFill>
                <a:latin typeface="微软雅黑" panose="020B0503020204020204" pitchFamily="34" charset="-122"/>
                <a:ea typeface="微软雅黑" panose="020B0503020204020204" pitchFamily="34" charset="-122"/>
              </a:rPr>
              <a:t> </a:t>
            </a:r>
            <a:r>
              <a:rPr lang="zh-CN" altLang="zh-CN" sz="1700" b="1" dirty="0">
                <a:solidFill>
                  <a:srgbClr val="950000"/>
                </a:solidFill>
                <a:latin typeface="微软雅黑" panose="020B0503020204020204" pitchFamily="34" charset="-122"/>
                <a:ea typeface="微软雅黑" panose="020B0503020204020204" pitchFamily="34" charset="-122"/>
              </a:rPr>
              <a:t>门</a:t>
            </a:r>
            <a:r>
              <a:rPr lang="zh-CN" altLang="zh-CN" sz="1700" b="1" dirty="0">
                <a:solidFill>
                  <a:schemeClr val="tx2"/>
                </a:solidFill>
                <a:latin typeface="SimHei" panose="02010609060101010101" pitchFamily="49" charset="-122"/>
                <a:ea typeface="SimHei" panose="02010609060101010101" pitchFamily="49" charset="-122"/>
              </a:rPr>
              <a:t>。</a:t>
            </a:r>
            <a:endParaRPr lang="zh-CN" altLang="en-US" sz="1700" b="1" dirty="0">
              <a:solidFill>
                <a:schemeClr val="tx2"/>
              </a:solidFill>
              <a:latin typeface="SimHei" panose="02010609060101010101" pitchFamily="49" charset="-122"/>
              <a:ea typeface="SimHei" panose="02010609060101010101" pitchFamily="49" charset="-122"/>
            </a:endParaRPr>
          </a:p>
        </p:txBody>
      </p:sp>
      <p:sp>
        <p:nvSpPr>
          <p:cNvPr id="37893" name="矩形 71">
            <a:extLst>
              <a:ext uri="{FF2B5EF4-FFF2-40B4-BE49-F238E27FC236}">
                <a16:creationId xmlns:a16="http://schemas.microsoft.com/office/drawing/2014/main" id="{10D1E878-2DBD-3149-820D-652F66731E8D}"/>
              </a:ext>
            </a:extLst>
          </p:cNvPr>
          <p:cNvSpPr>
            <a:spLocks noChangeArrowheads="1"/>
          </p:cNvSpPr>
          <p:nvPr/>
        </p:nvSpPr>
        <p:spPr bwMode="auto">
          <a:xfrm>
            <a:off x="755576" y="188913"/>
            <a:ext cx="7572375" cy="545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200" b="1" dirty="0">
                <a:solidFill>
                  <a:schemeClr val="bg1"/>
                </a:solidFill>
                <a:latin typeface="Arial Black" panose="020B0604020202020204" pitchFamily="34" charset="0"/>
                <a:ea typeface="微软雅黑" panose="020B0503020204020204" pitchFamily="34" charset="-122"/>
              </a:rPr>
              <a:t>（一）考试科目与内容</a:t>
            </a:r>
          </a:p>
        </p:txBody>
      </p:sp>
      <p:sp>
        <p:nvSpPr>
          <p:cNvPr id="37894" name="矩形 71">
            <a:extLst>
              <a:ext uri="{FF2B5EF4-FFF2-40B4-BE49-F238E27FC236}">
                <a16:creationId xmlns:a16="http://schemas.microsoft.com/office/drawing/2014/main" id="{B622F3AF-9789-1E4D-8376-1344F8B812AC}"/>
              </a:ext>
            </a:extLst>
          </p:cNvPr>
          <p:cNvSpPr>
            <a:spLocks noChangeArrowheads="1"/>
          </p:cNvSpPr>
          <p:nvPr/>
        </p:nvSpPr>
        <p:spPr bwMode="auto">
          <a:xfrm>
            <a:off x="1116013" y="5246688"/>
            <a:ext cx="7847012" cy="854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 typeface="Arial" panose="020B0604020202020204" pitchFamily="34" charset="0"/>
              <a:buNone/>
            </a:pPr>
            <a:r>
              <a:rPr lang="zh-CN" altLang="en-US" sz="1800" b="1" dirty="0">
                <a:solidFill>
                  <a:srgbClr val="262626"/>
                </a:solidFill>
                <a:latin typeface="微软雅黑" panose="020B0503020204020204" pitchFamily="34" charset="-122"/>
                <a:ea typeface="微软雅黑" panose="020B0503020204020204" pitchFamily="34" charset="-122"/>
              </a:rPr>
              <a:t>考试内容</a:t>
            </a:r>
            <a:r>
              <a:rPr lang="zh-CN" altLang="en-US" sz="1800" b="1" dirty="0">
                <a:solidFill>
                  <a:srgbClr val="262626"/>
                </a:solidFill>
                <a:latin typeface="SimHei" panose="02010609060101010101" pitchFamily="49" charset="-122"/>
                <a:ea typeface="SimHei" panose="02010609060101010101" pitchFamily="49" charset="-122"/>
              </a:rPr>
              <a:t>：</a:t>
            </a:r>
            <a:endParaRPr lang="en-US" altLang="zh-CN" sz="1800" b="1" dirty="0">
              <a:solidFill>
                <a:srgbClr val="262626"/>
              </a:solidFill>
              <a:latin typeface="SimHei" panose="02010609060101010101" pitchFamily="49" charset="-122"/>
              <a:ea typeface="SimHei" panose="02010609060101010101" pitchFamily="49" charset="-122"/>
            </a:endParaRPr>
          </a:p>
          <a:p>
            <a:pPr>
              <a:lnSpc>
                <a:spcPct val="150000"/>
              </a:lnSpc>
              <a:spcBef>
                <a:spcPct val="0"/>
              </a:spcBef>
              <a:buNone/>
            </a:pPr>
            <a:r>
              <a:rPr lang="zh-CN" altLang="zh-CN" sz="1700" b="1" dirty="0">
                <a:solidFill>
                  <a:srgbClr val="950000"/>
                </a:solidFill>
                <a:latin typeface="微软雅黑" panose="020B0503020204020204" pitchFamily="34" charset="-122"/>
                <a:ea typeface="微软雅黑" panose="020B0503020204020204" pitchFamily="34" charset="-122"/>
              </a:rPr>
              <a:t>限定在</a:t>
            </a:r>
            <a:r>
              <a:rPr lang="zh-CN" altLang="zh-CN" sz="1700" b="1" dirty="0">
                <a:solidFill>
                  <a:schemeClr val="tx2"/>
                </a:solidFill>
                <a:latin typeface="微软雅黑" panose="020B0503020204020204" pitchFamily="34" charset="-122"/>
                <a:ea typeface="微软雅黑" panose="020B0503020204020204" pitchFamily="34" charset="-122"/>
              </a:rPr>
              <a:t>普通中小学</a:t>
            </a:r>
            <a:r>
              <a:rPr lang="zh-CN" altLang="zh-CN" sz="1700" b="1" dirty="0">
                <a:solidFill>
                  <a:srgbClr val="950000"/>
                </a:solidFill>
                <a:latin typeface="微软雅黑" panose="020B0503020204020204" pitchFamily="34" charset="-122"/>
                <a:ea typeface="微软雅黑" panose="020B0503020204020204" pitchFamily="34" charset="-122"/>
              </a:rPr>
              <a:t>各学科课程标准</a:t>
            </a:r>
            <a:r>
              <a:rPr lang="zh-CN" altLang="zh-CN" sz="1700" b="1" dirty="0">
                <a:solidFill>
                  <a:schemeClr val="tx2"/>
                </a:solidFill>
                <a:latin typeface="微软雅黑" panose="020B0503020204020204" pitchFamily="34" charset="-122"/>
                <a:ea typeface="微软雅黑" panose="020B0503020204020204" pitchFamily="34" charset="-122"/>
              </a:rPr>
              <a:t>规定的范围内。</a:t>
            </a:r>
          </a:p>
        </p:txBody>
      </p:sp>
      <p:grpSp>
        <p:nvGrpSpPr>
          <p:cNvPr id="37895" name="组 1">
            <a:extLst>
              <a:ext uri="{FF2B5EF4-FFF2-40B4-BE49-F238E27FC236}">
                <a16:creationId xmlns:a16="http://schemas.microsoft.com/office/drawing/2014/main" id="{881435C5-70F3-DE46-880F-003770BF8BC7}"/>
              </a:ext>
            </a:extLst>
          </p:cNvPr>
          <p:cNvGrpSpPr>
            <a:grpSpLocks/>
          </p:cNvGrpSpPr>
          <p:nvPr/>
        </p:nvGrpSpPr>
        <p:grpSpPr bwMode="auto">
          <a:xfrm>
            <a:off x="827088" y="1412875"/>
            <a:ext cx="7516812" cy="898525"/>
            <a:chOff x="1013914" y="1399915"/>
            <a:chExt cx="7516902" cy="898485"/>
          </a:xfrm>
        </p:grpSpPr>
        <p:grpSp>
          <p:nvGrpSpPr>
            <p:cNvPr id="37911" name="组合 16">
              <a:extLst>
                <a:ext uri="{FF2B5EF4-FFF2-40B4-BE49-F238E27FC236}">
                  <a16:creationId xmlns:a16="http://schemas.microsoft.com/office/drawing/2014/main" id="{90B37682-E023-1A48-83F0-877DB8A54605}"/>
                </a:ext>
              </a:extLst>
            </p:cNvPr>
            <p:cNvGrpSpPr>
              <a:grpSpLocks/>
            </p:cNvGrpSpPr>
            <p:nvPr/>
          </p:nvGrpSpPr>
          <p:grpSpPr bwMode="auto">
            <a:xfrm>
              <a:off x="1013914" y="1414853"/>
              <a:ext cx="967792" cy="862186"/>
              <a:chOff x="1913849" y="2566599"/>
              <a:chExt cx="968075" cy="861109"/>
            </a:xfrm>
          </p:grpSpPr>
          <p:sp>
            <p:nvSpPr>
              <p:cNvPr id="15" name="椭圆 14">
                <a:extLst>
                  <a:ext uri="{FF2B5EF4-FFF2-40B4-BE49-F238E27FC236}">
                    <a16:creationId xmlns:a16="http://schemas.microsoft.com/office/drawing/2014/main" id="{E0EBEEC5-BA93-674E-9D5B-B16E414CE77D}"/>
                  </a:ext>
                </a:extLst>
              </p:cNvPr>
              <p:cNvSpPr/>
              <p:nvPr/>
            </p:nvSpPr>
            <p:spPr>
              <a:xfrm>
                <a:off x="1913849" y="2565949"/>
                <a:ext cx="859099" cy="862483"/>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27" name="文本框 20">
                <a:extLst>
                  <a:ext uri="{FF2B5EF4-FFF2-40B4-BE49-F238E27FC236}">
                    <a16:creationId xmlns:a16="http://schemas.microsoft.com/office/drawing/2014/main" id="{EC6D3BB8-2D92-A645-BB43-3296F47EACE9}"/>
                  </a:ext>
                </a:extLst>
              </p:cNvPr>
              <p:cNvSpPr txBox="1">
                <a:spLocks noChangeArrowheads="1"/>
              </p:cNvSpPr>
              <p:nvPr/>
            </p:nvSpPr>
            <p:spPr bwMode="auto">
              <a:xfrm>
                <a:off x="2007304" y="2683046"/>
                <a:ext cx="874620" cy="4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语文</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52" name="椭圆 51">
              <a:extLst>
                <a:ext uri="{FF2B5EF4-FFF2-40B4-BE49-F238E27FC236}">
                  <a16:creationId xmlns:a16="http://schemas.microsoft.com/office/drawing/2014/main" id="{8F9C3556-7614-AB47-9A9C-EFB4ABD534EF}"/>
                </a:ext>
              </a:extLst>
            </p:cNvPr>
            <p:cNvSpPr/>
            <p:nvPr/>
          </p:nvSpPr>
          <p:spPr bwMode="auto">
            <a:xfrm>
              <a:off x="2009288" y="1399915"/>
              <a:ext cx="857260" cy="861975"/>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13" name="文本框 20">
              <a:extLst>
                <a:ext uri="{FF2B5EF4-FFF2-40B4-BE49-F238E27FC236}">
                  <a16:creationId xmlns:a16="http://schemas.microsoft.com/office/drawing/2014/main" id="{33EE3462-9977-1840-86FA-79AE1D041712}"/>
                </a:ext>
              </a:extLst>
            </p:cNvPr>
            <p:cNvSpPr txBox="1">
              <a:spLocks noChangeArrowheads="1"/>
            </p:cNvSpPr>
            <p:nvPr/>
          </p:nvSpPr>
          <p:spPr bwMode="auto">
            <a:xfrm>
              <a:off x="2104566" y="1536721"/>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数学</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椭圆 54">
              <a:extLst>
                <a:ext uri="{FF2B5EF4-FFF2-40B4-BE49-F238E27FC236}">
                  <a16:creationId xmlns:a16="http://schemas.microsoft.com/office/drawing/2014/main" id="{867C520F-B211-5E47-BE12-9FF8D2110E3C}"/>
                </a:ext>
              </a:extLst>
            </p:cNvPr>
            <p:cNvSpPr/>
            <p:nvPr/>
          </p:nvSpPr>
          <p:spPr bwMode="auto">
            <a:xfrm>
              <a:off x="2982438" y="1422139"/>
              <a:ext cx="858847" cy="861975"/>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15" name="文本框 20">
              <a:extLst>
                <a:ext uri="{FF2B5EF4-FFF2-40B4-BE49-F238E27FC236}">
                  <a16:creationId xmlns:a16="http://schemas.microsoft.com/office/drawing/2014/main" id="{80363B29-355C-0141-814A-C462BE4C3742}"/>
                </a:ext>
              </a:extLst>
            </p:cNvPr>
            <p:cNvSpPr txBox="1">
              <a:spLocks noChangeArrowheads="1"/>
            </p:cNvSpPr>
            <p:nvPr/>
          </p:nvSpPr>
          <p:spPr bwMode="auto">
            <a:xfrm>
              <a:off x="3075631" y="1548057"/>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外语</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椭圆 56">
              <a:extLst>
                <a:ext uri="{FF2B5EF4-FFF2-40B4-BE49-F238E27FC236}">
                  <a16:creationId xmlns:a16="http://schemas.microsoft.com/office/drawing/2014/main" id="{D294B9F9-9522-7642-8702-94A935EC7D99}"/>
                </a:ext>
              </a:extLst>
            </p:cNvPr>
            <p:cNvSpPr/>
            <p:nvPr/>
          </p:nvSpPr>
          <p:spPr bwMode="auto">
            <a:xfrm>
              <a:off x="3933361" y="1420552"/>
              <a:ext cx="858848" cy="861974"/>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17" name="文本框 20">
              <a:extLst>
                <a:ext uri="{FF2B5EF4-FFF2-40B4-BE49-F238E27FC236}">
                  <a16:creationId xmlns:a16="http://schemas.microsoft.com/office/drawing/2014/main" id="{7B2C10CA-0B8F-6947-B315-D1948B2A6E7F}"/>
                </a:ext>
              </a:extLst>
            </p:cNvPr>
            <p:cNvSpPr txBox="1">
              <a:spLocks noChangeArrowheads="1"/>
            </p:cNvSpPr>
            <p:nvPr/>
          </p:nvSpPr>
          <p:spPr bwMode="auto">
            <a:xfrm>
              <a:off x="3925095" y="1558141"/>
              <a:ext cx="8743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道德</a:t>
              </a:r>
              <a:endParaRPr lang="en-US" altLang="zh-CN" sz="1600" b="1">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与法治</a:t>
              </a:r>
              <a:endParaRPr lang="zh-HK" altLang="en-US" sz="1600" b="1">
                <a:solidFill>
                  <a:schemeClr val="bg1"/>
                </a:solidFill>
                <a:latin typeface="微软雅黑" panose="020B0503020204020204" pitchFamily="34" charset="-122"/>
                <a:ea typeface="微软雅黑" panose="020B0503020204020204" pitchFamily="34" charset="-122"/>
              </a:endParaRPr>
            </a:p>
          </p:txBody>
        </p:sp>
        <p:sp>
          <p:nvSpPr>
            <p:cNvPr id="59" name="椭圆 58">
              <a:extLst>
                <a:ext uri="{FF2B5EF4-FFF2-40B4-BE49-F238E27FC236}">
                  <a16:creationId xmlns:a16="http://schemas.microsoft.com/office/drawing/2014/main" id="{9A8690A5-5D54-0E4C-BDA8-D77003BE7E41}"/>
                </a:ext>
              </a:extLst>
            </p:cNvPr>
            <p:cNvSpPr/>
            <p:nvPr/>
          </p:nvSpPr>
          <p:spPr bwMode="auto">
            <a:xfrm>
              <a:off x="4866822" y="1418964"/>
              <a:ext cx="858848" cy="861975"/>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19" name="文本框 20">
              <a:extLst>
                <a:ext uri="{FF2B5EF4-FFF2-40B4-BE49-F238E27FC236}">
                  <a16:creationId xmlns:a16="http://schemas.microsoft.com/office/drawing/2014/main" id="{CA949E24-02F7-9F43-B29E-C5AB8BFAAF23}"/>
                </a:ext>
              </a:extLst>
            </p:cNvPr>
            <p:cNvSpPr txBox="1">
              <a:spLocks noChangeArrowheads="1"/>
            </p:cNvSpPr>
            <p:nvPr/>
          </p:nvSpPr>
          <p:spPr bwMode="auto">
            <a:xfrm>
              <a:off x="4959655" y="1544507"/>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历史</a:t>
              </a:r>
              <a:endParaRPr lang="zh-HK" altLang="en-US" sz="2000" b="1">
                <a:solidFill>
                  <a:schemeClr val="bg1"/>
                </a:solidFill>
                <a:latin typeface="微软雅黑" panose="020B0503020204020204" pitchFamily="34" charset="-122"/>
                <a:ea typeface="微软雅黑" panose="020B0503020204020204" pitchFamily="34" charset="-122"/>
              </a:endParaRPr>
            </a:p>
          </p:txBody>
        </p:sp>
        <p:sp>
          <p:nvSpPr>
            <p:cNvPr id="62" name="椭圆 61">
              <a:extLst>
                <a:ext uri="{FF2B5EF4-FFF2-40B4-BE49-F238E27FC236}">
                  <a16:creationId xmlns:a16="http://schemas.microsoft.com/office/drawing/2014/main" id="{1C35CB28-F991-5848-A4C6-FDB722B2E02D}"/>
                </a:ext>
              </a:extLst>
            </p:cNvPr>
            <p:cNvSpPr/>
            <p:nvPr/>
          </p:nvSpPr>
          <p:spPr bwMode="auto">
            <a:xfrm>
              <a:off x="5785996" y="1422139"/>
              <a:ext cx="858847" cy="861975"/>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21" name="文本框 20">
              <a:extLst>
                <a:ext uri="{FF2B5EF4-FFF2-40B4-BE49-F238E27FC236}">
                  <a16:creationId xmlns:a16="http://schemas.microsoft.com/office/drawing/2014/main" id="{A6E7C639-79D6-0742-8905-B543ADC21994}"/>
                </a:ext>
              </a:extLst>
            </p:cNvPr>
            <p:cNvSpPr txBox="1">
              <a:spLocks noChangeArrowheads="1"/>
            </p:cNvSpPr>
            <p:nvPr/>
          </p:nvSpPr>
          <p:spPr bwMode="auto">
            <a:xfrm>
              <a:off x="5878402" y="1548057"/>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物理</a:t>
              </a:r>
              <a:endParaRPr lang="zh-HK" altLang="en-US" sz="2000" b="1">
                <a:solidFill>
                  <a:schemeClr val="bg1"/>
                </a:solidFill>
                <a:latin typeface="微软雅黑" panose="020B0503020204020204" pitchFamily="34" charset="-122"/>
                <a:ea typeface="微软雅黑" panose="020B0503020204020204" pitchFamily="34" charset="-122"/>
              </a:endParaRPr>
            </a:p>
          </p:txBody>
        </p:sp>
        <p:sp>
          <p:nvSpPr>
            <p:cNvPr id="65" name="椭圆 64">
              <a:extLst>
                <a:ext uri="{FF2B5EF4-FFF2-40B4-BE49-F238E27FC236}">
                  <a16:creationId xmlns:a16="http://schemas.microsoft.com/office/drawing/2014/main" id="{15CD650F-8D56-464E-A072-A672F5B9CC51}"/>
                </a:ext>
              </a:extLst>
            </p:cNvPr>
            <p:cNvSpPr/>
            <p:nvPr/>
          </p:nvSpPr>
          <p:spPr bwMode="auto">
            <a:xfrm>
              <a:off x="6709932" y="1420552"/>
              <a:ext cx="858847" cy="861974"/>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23" name="文本框 20">
              <a:extLst>
                <a:ext uri="{FF2B5EF4-FFF2-40B4-BE49-F238E27FC236}">
                  <a16:creationId xmlns:a16="http://schemas.microsoft.com/office/drawing/2014/main" id="{076D7DF5-7BA2-1648-8438-5514EA443593}"/>
                </a:ext>
              </a:extLst>
            </p:cNvPr>
            <p:cNvSpPr txBox="1">
              <a:spLocks noChangeArrowheads="1"/>
            </p:cNvSpPr>
            <p:nvPr/>
          </p:nvSpPr>
          <p:spPr bwMode="auto">
            <a:xfrm>
              <a:off x="6802774" y="1547034"/>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化学</a:t>
              </a:r>
              <a:endParaRPr lang="zh-HK" altLang="en-US" sz="2000" b="1">
                <a:solidFill>
                  <a:schemeClr val="bg1"/>
                </a:solidFill>
                <a:latin typeface="微软雅黑" panose="020B0503020204020204" pitchFamily="34" charset="-122"/>
                <a:ea typeface="微软雅黑" panose="020B0503020204020204" pitchFamily="34" charset="-122"/>
              </a:endParaRPr>
            </a:p>
          </p:txBody>
        </p:sp>
        <p:sp>
          <p:nvSpPr>
            <p:cNvPr id="68" name="椭圆 67">
              <a:extLst>
                <a:ext uri="{FF2B5EF4-FFF2-40B4-BE49-F238E27FC236}">
                  <a16:creationId xmlns:a16="http://schemas.microsoft.com/office/drawing/2014/main" id="{8A7FC929-07E5-8743-AE20-D47F4BB4DE95}"/>
                </a:ext>
              </a:extLst>
            </p:cNvPr>
            <p:cNvSpPr/>
            <p:nvPr/>
          </p:nvSpPr>
          <p:spPr bwMode="auto">
            <a:xfrm>
              <a:off x="7664031" y="1436426"/>
              <a:ext cx="858848" cy="861974"/>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25" name="文本框 20">
              <a:extLst>
                <a:ext uri="{FF2B5EF4-FFF2-40B4-BE49-F238E27FC236}">
                  <a16:creationId xmlns:a16="http://schemas.microsoft.com/office/drawing/2014/main" id="{1DF4D64D-FF19-ED41-B04A-05412D6AA98A}"/>
                </a:ext>
              </a:extLst>
            </p:cNvPr>
            <p:cNvSpPr txBox="1">
              <a:spLocks noChangeArrowheads="1"/>
            </p:cNvSpPr>
            <p:nvPr/>
          </p:nvSpPr>
          <p:spPr bwMode="auto">
            <a:xfrm>
              <a:off x="7656452" y="1573300"/>
              <a:ext cx="8743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体育</a:t>
              </a:r>
              <a:endParaRPr lang="en-US" altLang="zh-CN" sz="1600" b="1">
                <a:solidFill>
                  <a:schemeClr val="bg1"/>
                </a:solidFill>
                <a:latin typeface="微软雅黑" panose="020B0503020204020204" pitchFamily="34" charset="-122"/>
                <a:ea typeface="微软雅黑" panose="020B0503020204020204" pitchFamily="34" charset="-122"/>
              </a:endParaRPr>
            </a:p>
            <a:p>
              <a:pPr algn="ctr">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与健身</a:t>
              </a:r>
              <a:endParaRPr lang="zh-HK" altLang="en-US" sz="1600" b="1">
                <a:solidFill>
                  <a:schemeClr val="bg1"/>
                </a:solidFill>
                <a:latin typeface="微软雅黑" panose="020B0503020204020204" pitchFamily="34" charset="-122"/>
                <a:ea typeface="微软雅黑" panose="020B0503020204020204" pitchFamily="34" charset="-122"/>
              </a:endParaRPr>
            </a:p>
          </p:txBody>
        </p:sp>
      </p:grpSp>
      <p:grpSp>
        <p:nvGrpSpPr>
          <p:cNvPr id="37896" name="组 2">
            <a:extLst>
              <a:ext uri="{FF2B5EF4-FFF2-40B4-BE49-F238E27FC236}">
                <a16:creationId xmlns:a16="http://schemas.microsoft.com/office/drawing/2014/main" id="{3B540699-D464-B04F-B110-08ACD0516660}"/>
              </a:ext>
            </a:extLst>
          </p:cNvPr>
          <p:cNvGrpSpPr>
            <a:grpSpLocks/>
          </p:cNvGrpSpPr>
          <p:nvPr/>
        </p:nvGrpSpPr>
        <p:grpSpPr bwMode="auto">
          <a:xfrm>
            <a:off x="1308100" y="2435225"/>
            <a:ext cx="6699250" cy="874713"/>
            <a:chOff x="1451318" y="2420106"/>
            <a:chExt cx="6700139" cy="874851"/>
          </a:xfrm>
        </p:grpSpPr>
        <p:sp>
          <p:nvSpPr>
            <p:cNvPr id="71" name="椭圆 70">
              <a:extLst>
                <a:ext uri="{FF2B5EF4-FFF2-40B4-BE49-F238E27FC236}">
                  <a16:creationId xmlns:a16="http://schemas.microsoft.com/office/drawing/2014/main" id="{A7A33617-2B3C-694B-80DE-939662B61F3F}"/>
                </a:ext>
              </a:extLst>
            </p:cNvPr>
            <p:cNvSpPr/>
            <p:nvPr/>
          </p:nvSpPr>
          <p:spPr bwMode="auto">
            <a:xfrm>
              <a:off x="1451318" y="2432808"/>
              <a:ext cx="858952" cy="86214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898" name="文本框 20">
              <a:extLst>
                <a:ext uri="{FF2B5EF4-FFF2-40B4-BE49-F238E27FC236}">
                  <a16:creationId xmlns:a16="http://schemas.microsoft.com/office/drawing/2014/main" id="{09EABCA6-C057-7648-8053-7215B21B45A3}"/>
                </a:ext>
              </a:extLst>
            </p:cNvPr>
            <p:cNvSpPr txBox="1">
              <a:spLocks noChangeArrowheads="1"/>
            </p:cNvSpPr>
            <p:nvPr/>
          </p:nvSpPr>
          <p:spPr bwMode="auto">
            <a:xfrm>
              <a:off x="1551498" y="2564336"/>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dirty="0">
                  <a:solidFill>
                    <a:schemeClr val="bg1"/>
                  </a:solidFill>
                  <a:latin typeface="微软雅黑" panose="020B0503020204020204" pitchFamily="34" charset="-122"/>
                  <a:ea typeface="微软雅黑" panose="020B0503020204020204" pitchFamily="34" charset="-122"/>
                </a:rPr>
                <a:t>地理</a:t>
              </a:r>
              <a:endParaRPr lang="zh-HK" altLang="en-US" sz="2000" b="1" dirty="0">
                <a:solidFill>
                  <a:schemeClr val="bg1"/>
                </a:solidFill>
                <a:latin typeface="微软雅黑" panose="020B0503020204020204" pitchFamily="34" charset="-122"/>
                <a:ea typeface="微软雅黑" panose="020B0503020204020204" pitchFamily="34" charset="-122"/>
              </a:endParaRPr>
            </a:p>
          </p:txBody>
        </p:sp>
        <p:sp>
          <p:nvSpPr>
            <p:cNvPr id="97" name="椭圆 96">
              <a:extLst>
                <a:ext uri="{FF2B5EF4-FFF2-40B4-BE49-F238E27FC236}">
                  <a16:creationId xmlns:a16="http://schemas.microsoft.com/office/drawing/2014/main" id="{1D995DFD-8859-B64D-95DC-F8620BBC78FA}"/>
                </a:ext>
              </a:extLst>
            </p:cNvPr>
            <p:cNvSpPr/>
            <p:nvPr/>
          </p:nvSpPr>
          <p:spPr bwMode="auto">
            <a:xfrm>
              <a:off x="2427761" y="2432808"/>
              <a:ext cx="858951" cy="86214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00" name="文本框 20">
              <a:extLst>
                <a:ext uri="{FF2B5EF4-FFF2-40B4-BE49-F238E27FC236}">
                  <a16:creationId xmlns:a16="http://schemas.microsoft.com/office/drawing/2014/main" id="{3903EADF-190B-EB40-A2C2-0EEEAE7FADAF}"/>
                </a:ext>
              </a:extLst>
            </p:cNvPr>
            <p:cNvSpPr txBox="1">
              <a:spLocks noChangeArrowheads="1"/>
            </p:cNvSpPr>
            <p:nvPr/>
          </p:nvSpPr>
          <p:spPr bwMode="auto">
            <a:xfrm>
              <a:off x="2544652" y="2553831"/>
              <a:ext cx="8743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生命</a:t>
              </a:r>
              <a:endParaRPr lang="en-US" altLang="zh-CN" sz="1800" b="1">
                <a:solidFill>
                  <a:schemeClr val="bg1"/>
                </a:solidFill>
                <a:latin typeface="微软雅黑" panose="020B0503020204020204" pitchFamily="34" charset="-122"/>
                <a:ea typeface="微软雅黑" panose="020B0503020204020204" pitchFamily="34" charset="-122"/>
              </a:endParaRPr>
            </a:p>
            <a:p>
              <a:pPr>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科学</a:t>
              </a:r>
              <a:endParaRPr lang="zh-HK" altLang="en-US" sz="1800" b="1">
                <a:solidFill>
                  <a:schemeClr val="bg1"/>
                </a:solidFill>
                <a:latin typeface="微软雅黑" panose="020B0503020204020204" pitchFamily="34" charset="-122"/>
                <a:ea typeface="微软雅黑" panose="020B0503020204020204" pitchFamily="34" charset="-122"/>
              </a:endParaRPr>
            </a:p>
          </p:txBody>
        </p:sp>
        <p:sp>
          <p:nvSpPr>
            <p:cNvPr id="99" name="椭圆 98">
              <a:extLst>
                <a:ext uri="{FF2B5EF4-FFF2-40B4-BE49-F238E27FC236}">
                  <a16:creationId xmlns:a16="http://schemas.microsoft.com/office/drawing/2014/main" id="{E329058D-5835-284B-AF9F-512CC352DDF5}"/>
                </a:ext>
              </a:extLst>
            </p:cNvPr>
            <p:cNvSpPr/>
            <p:nvPr/>
          </p:nvSpPr>
          <p:spPr bwMode="auto">
            <a:xfrm>
              <a:off x="3383562" y="2420106"/>
              <a:ext cx="858951" cy="86214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02" name="文本框 20">
              <a:extLst>
                <a:ext uri="{FF2B5EF4-FFF2-40B4-BE49-F238E27FC236}">
                  <a16:creationId xmlns:a16="http://schemas.microsoft.com/office/drawing/2014/main" id="{8D88F1D1-4DC3-AF4B-9B2F-D82F84C5D6C6}"/>
                </a:ext>
              </a:extLst>
            </p:cNvPr>
            <p:cNvSpPr txBox="1">
              <a:spLocks noChangeArrowheads="1"/>
            </p:cNvSpPr>
            <p:nvPr/>
          </p:nvSpPr>
          <p:spPr bwMode="auto">
            <a:xfrm>
              <a:off x="3500028" y="2541258"/>
              <a:ext cx="8743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信息</a:t>
              </a:r>
              <a:endParaRPr lang="en-US" altLang="zh-CN" sz="1800" b="1">
                <a:solidFill>
                  <a:schemeClr val="bg1"/>
                </a:solidFill>
                <a:latin typeface="微软雅黑" panose="020B0503020204020204" pitchFamily="34" charset="-122"/>
                <a:ea typeface="微软雅黑" panose="020B0503020204020204" pitchFamily="34" charset="-122"/>
              </a:endParaRPr>
            </a:p>
            <a:p>
              <a:pPr>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科技</a:t>
              </a:r>
              <a:endParaRPr lang="zh-HK" altLang="en-US" sz="1800" b="1">
                <a:solidFill>
                  <a:schemeClr val="bg1"/>
                </a:solidFill>
                <a:latin typeface="微软雅黑" panose="020B0503020204020204" pitchFamily="34" charset="-122"/>
                <a:ea typeface="微软雅黑" panose="020B0503020204020204" pitchFamily="34" charset="-122"/>
              </a:endParaRPr>
            </a:p>
          </p:txBody>
        </p:sp>
        <p:sp>
          <p:nvSpPr>
            <p:cNvPr id="103" name="椭圆 102">
              <a:extLst>
                <a:ext uri="{FF2B5EF4-FFF2-40B4-BE49-F238E27FC236}">
                  <a16:creationId xmlns:a16="http://schemas.microsoft.com/office/drawing/2014/main" id="{5B09A261-E709-9F4E-8E0A-8EF96357FBDC}"/>
                </a:ext>
              </a:extLst>
            </p:cNvPr>
            <p:cNvSpPr/>
            <p:nvPr/>
          </p:nvSpPr>
          <p:spPr bwMode="auto">
            <a:xfrm>
              <a:off x="4342540" y="2420106"/>
              <a:ext cx="857364" cy="86214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04" name="文本框 20">
              <a:extLst>
                <a:ext uri="{FF2B5EF4-FFF2-40B4-BE49-F238E27FC236}">
                  <a16:creationId xmlns:a16="http://schemas.microsoft.com/office/drawing/2014/main" id="{F88D7578-3C09-F846-BE61-978FD30AAA45}"/>
                </a:ext>
              </a:extLst>
            </p:cNvPr>
            <p:cNvSpPr txBox="1">
              <a:spLocks noChangeArrowheads="1"/>
            </p:cNvSpPr>
            <p:nvPr/>
          </p:nvSpPr>
          <p:spPr bwMode="auto">
            <a:xfrm>
              <a:off x="4430234" y="2541258"/>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科学</a:t>
              </a:r>
              <a:endParaRPr lang="zh-HK" altLang="en-US" sz="2000" b="1">
                <a:solidFill>
                  <a:schemeClr val="bg1"/>
                </a:solidFill>
                <a:latin typeface="微软雅黑" panose="020B0503020204020204" pitchFamily="34" charset="-122"/>
                <a:ea typeface="微软雅黑" panose="020B0503020204020204" pitchFamily="34" charset="-122"/>
              </a:endParaRPr>
            </a:p>
          </p:txBody>
        </p:sp>
        <p:sp>
          <p:nvSpPr>
            <p:cNvPr id="107" name="椭圆 106">
              <a:extLst>
                <a:ext uri="{FF2B5EF4-FFF2-40B4-BE49-F238E27FC236}">
                  <a16:creationId xmlns:a16="http://schemas.microsoft.com/office/drawing/2014/main" id="{6FA29ED0-E91B-8945-A9FA-485B1BAECBA7}"/>
                </a:ext>
              </a:extLst>
            </p:cNvPr>
            <p:cNvSpPr/>
            <p:nvPr/>
          </p:nvSpPr>
          <p:spPr bwMode="auto">
            <a:xfrm>
              <a:off x="5299929" y="2421694"/>
              <a:ext cx="858952" cy="862148"/>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06" name="文本框 20">
              <a:extLst>
                <a:ext uri="{FF2B5EF4-FFF2-40B4-BE49-F238E27FC236}">
                  <a16:creationId xmlns:a16="http://schemas.microsoft.com/office/drawing/2014/main" id="{F5244FF9-0824-584C-9393-1A2906B1192B}"/>
                </a:ext>
              </a:extLst>
            </p:cNvPr>
            <p:cNvSpPr txBox="1">
              <a:spLocks noChangeArrowheads="1"/>
            </p:cNvSpPr>
            <p:nvPr/>
          </p:nvSpPr>
          <p:spPr bwMode="auto">
            <a:xfrm>
              <a:off x="5400457" y="2542623"/>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社会</a:t>
              </a:r>
              <a:endParaRPr lang="zh-HK" altLang="en-US" sz="2000" b="1">
                <a:solidFill>
                  <a:schemeClr val="bg1"/>
                </a:solidFill>
                <a:latin typeface="微软雅黑" panose="020B0503020204020204" pitchFamily="34" charset="-122"/>
                <a:ea typeface="微软雅黑" panose="020B0503020204020204" pitchFamily="34" charset="-122"/>
              </a:endParaRPr>
            </a:p>
          </p:txBody>
        </p:sp>
        <p:sp>
          <p:nvSpPr>
            <p:cNvPr id="109" name="椭圆 108">
              <a:extLst>
                <a:ext uri="{FF2B5EF4-FFF2-40B4-BE49-F238E27FC236}">
                  <a16:creationId xmlns:a16="http://schemas.microsoft.com/office/drawing/2014/main" id="{318D8C2A-8717-9945-B66B-18131564C029}"/>
                </a:ext>
              </a:extLst>
            </p:cNvPr>
            <p:cNvSpPr/>
            <p:nvPr/>
          </p:nvSpPr>
          <p:spPr bwMode="auto">
            <a:xfrm>
              <a:off x="6252555" y="2432808"/>
              <a:ext cx="858952" cy="862149"/>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08" name="文本框 20">
              <a:extLst>
                <a:ext uri="{FF2B5EF4-FFF2-40B4-BE49-F238E27FC236}">
                  <a16:creationId xmlns:a16="http://schemas.microsoft.com/office/drawing/2014/main" id="{ED803864-8470-3C41-AE41-4C4C6ADA3DA4}"/>
                </a:ext>
              </a:extLst>
            </p:cNvPr>
            <p:cNvSpPr txBox="1">
              <a:spLocks noChangeArrowheads="1"/>
            </p:cNvSpPr>
            <p:nvPr/>
          </p:nvSpPr>
          <p:spPr bwMode="auto">
            <a:xfrm>
              <a:off x="6353189" y="2563113"/>
              <a:ext cx="8743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艺术</a:t>
              </a:r>
              <a:endParaRPr lang="zh-HK" altLang="en-US" sz="2000" b="1">
                <a:solidFill>
                  <a:schemeClr val="bg1"/>
                </a:solidFill>
                <a:latin typeface="微软雅黑" panose="020B0503020204020204" pitchFamily="34" charset="-122"/>
                <a:ea typeface="微软雅黑" panose="020B0503020204020204" pitchFamily="34" charset="-122"/>
              </a:endParaRPr>
            </a:p>
          </p:txBody>
        </p:sp>
        <p:sp>
          <p:nvSpPr>
            <p:cNvPr id="111" name="椭圆 110">
              <a:extLst>
                <a:ext uri="{FF2B5EF4-FFF2-40B4-BE49-F238E27FC236}">
                  <a16:creationId xmlns:a16="http://schemas.microsoft.com/office/drawing/2014/main" id="{8DDC614C-B20D-814A-AF81-4463D06DEEE0}"/>
                </a:ext>
              </a:extLst>
            </p:cNvPr>
            <p:cNvSpPr/>
            <p:nvPr/>
          </p:nvSpPr>
          <p:spPr bwMode="auto">
            <a:xfrm>
              <a:off x="7160726" y="2424870"/>
              <a:ext cx="858952" cy="862148"/>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910" name="文本框 20">
              <a:extLst>
                <a:ext uri="{FF2B5EF4-FFF2-40B4-BE49-F238E27FC236}">
                  <a16:creationId xmlns:a16="http://schemas.microsoft.com/office/drawing/2014/main" id="{926F5826-5418-AA48-828C-B850054C9FD5}"/>
                </a:ext>
              </a:extLst>
            </p:cNvPr>
            <p:cNvSpPr txBox="1">
              <a:spLocks noChangeArrowheads="1"/>
            </p:cNvSpPr>
            <p:nvPr/>
          </p:nvSpPr>
          <p:spPr bwMode="auto">
            <a:xfrm>
              <a:off x="7277093" y="2546474"/>
              <a:ext cx="8743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劳动</a:t>
              </a:r>
              <a:endParaRPr lang="en-US" altLang="zh-CN" sz="1800" b="1">
                <a:solidFill>
                  <a:schemeClr val="bg1"/>
                </a:solidFill>
                <a:latin typeface="微软雅黑" panose="020B0503020204020204" pitchFamily="34" charset="-122"/>
                <a:ea typeface="微软雅黑" panose="020B0503020204020204" pitchFamily="34" charset="-122"/>
              </a:endParaRPr>
            </a:p>
            <a:p>
              <a:pPr>
                <a:spcBef>
                  <a:spcPct val="0"/>
                </a:spcBef>
                <a:buFontTx/>
                <a:buNone/>
              </a:pPr>
              <a:r>
                <a:rPr lang="zh-CN" altLang="en-US" sz="1800" b="1">
                  <a:solidFill>
                    <a:schemeClr val="bg1"/>
                  </a:solidFill>
                  <a:latin typeface="微软雅黑" panose="020B0503020204020204" pitchFamily="34" charset="-122"/>
                  <a:ea typeface="微软雅黑" panose="020B0503020204020204" pitchFamily="34" charset="-122"/>
                </a:rPr>
                <a:t>技术</a:t>
              </a:r>
              <a:endParaRPr lang="zh-HK" altLang="en-US" sz="1800" b="1">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fade/>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2012</Words>
  <Application>Microsoft Office PowerPoint</Application>
  <PresentationFormat>全屏显示(4:3)</PresentationFormat>
  <Paragraphs>365</Paragraphs>
  <Slides>31</Slides>
  <Notes>26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31</vt:i4>
      </vt:variant>
    </vt:vector>
  </HeadingPairs>
  <TitlesOfParts>
    <vt:vector size="40" baseType="lpstr">
      <vt:lpstr>SimHei</vt:lpstr>
      <vt:lpstr>Microsoft YaHei</vt:lpstr>
      <vt:lpstr>Microsoft YaHei</vt:lpstr>
      <vt:lpstr>Arial</vt:lpstr>
      <vt:lpstr>Arial Black</vt:lpstr>
      <vt:lpstr>Calibri</vt:lpstr>
      <vt:lpstr>Times New Roman</vt:lpstr>
      <vt:lpstr>Wingdings</vt:lpstr>
      <vt:lpstr>Office 主题</vt:lpstr>
      <vt:lpstr>《上海市初中学业水平考试实施办法》 政 策 解 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《上海市初中学业水平考试实施办法》 政 策 解 读</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上海市深化高中阶段学校考试招生改革实施意见解读</dc:title>
  <dc:subject/>
  <dc:creator>上海市教育委员会</dc:creator>
  <cp:keywords/>
  <dc:description/>
  <cp:lastModifiedBy>佳然 赵</cp:lastModifiedBy>
  <cp:revision>1323</cp:revision>
  <cp:lastPrinted>2016-10-09T15:08:20Z</cp:lastPrinted>
  <dcterms:created xsi:type="dcterms:W3CDTF">2015-07-14T01:14:42Z</dcterms:created>
  <dcterms:modified xsi:type="dcterms:W3CDTF">2019-03-25T02:02:32Z</dcterms:modified>
  <cp:category/>
</cp:coreProperties>
</file>